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2.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theme/theme3.xml" ContentType="application/vnd.openxmlformats-officedocument.theme+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ppt/tags/tag2.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4"/>
    <p:sldMasterId id="2147483780" r:id="rId5"/>
    <p:sldMasterId id="2147483817" r:id="rId6"/>
    <p:sldMasterId id="2147483854" r:id="rId7"/>
  </p:sldMasterIdLst>
  <p:notesMasterIdLst>
    <p:notesMasterId r:id="rId21"/>
  </p:notesMasterIdLst>
  <p:sldIdLst>
    <p:sldId id="256" r:id="rId8"/>
    <p:sldId id="615" r:id="rId9"/>
    <p:sldId id="616" r:id="rId10"/>
    <p:sldId id="606" r:id="rId11"/>
    <p:sldId id="610" r:id="rId12"/>
    <p:sldId id="607" r:id="rId13"/>
    <p:sldId id="608" r:id="rId14"/>
    <p:sldId id="609" r:id="rId15"/>
    <p:sldId id="611" r:id="rId16"/>
    <p:sldId id="612" r:id="rId17"/>
    <p:sldId id="613" r:id="rId18"/>
    <p:sldId id="495" r:id="rId19"/>
    <p:sldId id="454" r:id="rId20"/>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459D886A-321C-4BF7-A1C3-C9619CA0DC2C}">
          <p14:sldIdLst>
            <p14:sldId id="256"/>
            <p14:sldId id="615"/>
            <p14:sldId id="616"/>
          </p14:sldIdLst>
        </p14:section>
        <p14:section name="Content" id="{31F9149E-C170-4E61-8C32-78FBFFDAEC9C}">
          <p14:sldIdLst>
            <p14:sldId id="606"/>
            <p14:sldId id="610"/>
            <p14:sldId id="607"/>
            <p14:sldId id="608"/>
            <p14:sldId id="609"/>
            <p14:sldId id="611"/>
            <p14:sldId id="612"/>
          </p14:sldIdLst>
        </p14:section>
        <p14:section name="Exit" id="{26D33BE0-B19C-465D-8801-1598009CC099}">
          <p14:sldIdLst>
            <p14:sldId id="613"/>
            <p14:sldId id="495"/>
            <p14:sldId id="454"/>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onah Sterling" initials="JS" lastIdx="1" clrIdx="0">
    <p:extLst>
      <p:ext uri="{19B8F6BF-5375-455C-9EA6-DF929625EA0E}">
        <p15:presenceInfo xmlns:p15="http://schemas.microsoft.com/office/powerpoint/2012/main" userId="S-1-5-21-2127521184-1604012920-1887927527-743303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19396C"/>
    <a:srgbClr val="081C23"/>
    <a:srgbClr val="F15A29"/>
    <a:srgbClr val="92D050"/>
    <a:srgbClr val="AC75D5"/>
    <a:srgbClr val="7F498F"/>
    <a:srgbClr val="D5B8EA"/>
    <a:srgbClr val="0075C9"/>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77612" autoAdjust="0"/>
  </p:normalViewPr>
  <p:slideViewPr>
    <p:cSldViewPr snapToGrid="0">
      <p:cViewPr varScale="1">
        <p:scale>
          <a:sx n="70" d="100"/>
          <a:sy n="70" d="100"/>
        </p:scale>
        <p:origin x="1290" y="48"/>
      </p:cViewPr>
      <p:guideLst/>
    </p:cSldViewPr>
  </p:slideViewPr>
  <p:outlineViewPr>
    <p:cViewPr>
      <p:scale>
        <a:sx n="33" d="100"/>
        <a:sy n="33" d="100"/>
      </p:scale>
      <p:origin x="0" y="-4948"/>
    </p:cViewPr>
  </p:outlineViewPr>
  <p:notesTextViewPr>
    <p:cViewPr>
      <p:scale>
        <a:sx n="3" d="2"/>
        <a:sy n="3" d="2"/>
      </p:scale>
      <p:origin x="0" y="0"/>
    </p:cViewPr>
  </p:notesTextViewPr>
  <p:sorterViewPr>
    <p:cViewPr>
      <p:scale>
        <a:sx n="61" d="100"/>
        <a:sy n="61"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presProps" Target="presProps.xml"/><Relationship Id="rId10" Type="http://schemas.openxmlformats.org/officeDocument/2006/relationships/slide" Target="slides/slide3.xml"/><Relationship Id="rId19" Type="http://schemas.openxmlformats.org/officeDocument/2006/relationships/slide" Target="slides/slide12.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commentAuthors" Target="commentAuthor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74.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74.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9EB326D8-4C38-4835-91AB-B79CDC0B07B3}" type="datetimeFigureOut">
              <a:rPr lang="en-US" smtClean="0"/>
              <a:t>2/23/2016</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2C52CFDC-D2D5-4B9F-BA75-89F771E01AEB}" type="slidenum">
              <a:rPr lang="en-US" smtClean="0"/>
              <a:t>‹#›</a:t>
            </a:fld>
            <a:endParaRPr lang="en-US"/>
          </a:p>
        </p:txBody>
      </p:sp>
    </p:spTree>
    <p:extLst>
      <p:ext uri="{BB962C8B-B14F-4D97-AF65-F5344CB8AC3E}">
        <p14:creationId xmlns:p14="http://schemas.microsoft.com/office/powerpoint/2010/main" val="32821078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azure.microsoft.com/pricing/free-trial/?WT.mc_id=A525Ad0F5" TargetMode="External"/><Relationship Id="rId2" Type="http://schemas.openxmlformats.org/officeDocument/2006/relationships/slide" Target="../slides/slide6.xml"/><Relationship Id="rId1" Type="http://schemas.openxmlformats.org/officeDocument/2006/relationships/notesMaster" Target="../notesMasters/notesMaster1.xml"/><Relationship Id="rId4" Type="http://schemas.openxmlformats.org/officeDocument/2006/relationships/hyperlink" Target="http://azure.microsoft.com/pricing/member-offers/msdn-benefits/?WT.mc_id=A0542D0D3"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a:t>
            </a:fld>
            <a:endParaRPr lang="en-US"/>
          </a:p>
        </p:txBody>
      </p:sp>
    </p:spTree>
    <p:extLst>
      <p:ext uri="{BB962C8B-B14F-4D97-AF65-F5344CB8AC3E}">
        <p14:creationId xmlns:p14="http://schemas.microsoft.com/office/powerpoint/2010/main" val="27729518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Speaker note:</a:t>
            </a:r>
            <a:r>
              <a:rPr lang="en-US" baseline="0" dirty="0"/>
              <a:t> Generate localized links using these tags:</a:t>
            </a:r>
          </a:p>
          <a:p>
            <a:r>
              <a:rPr lang="en-US" sz="900" b="0" i="0" u="sng" strike="noStrike" kern="1200" dirty="0">
                <a:solidFill>
                  <a:schemeClr val="tx1"/>
                </a:solidFill>
                <a:effectLst/>
                <a:latin typeface="Segoe UI Light" pitchFamily="34" charset="0"/>
                <a:ea typeface="+mn-ea"/>
                <a:cs typeface="+mn-cs"/>
                <a:hlinkClick r:id="rId3"/>
              </a:rPr>
              <a:t>http://azure.microsoft.com/pricing/free-trial/?WT.mc_id=</a:t>
            </a:r>
            <a:r>
              <a:rPr lang="en-US" sz="900" b="0" i="0" u="sng" strike="noStrike" kern="1200" dirty="0">
                <a:solidFill>
                  <a:schemeClr val="tx1"/>
                </a:solidFill>
                <a:effectLst/>
                <a:latin typeface="Segoe UI Light" pitchFamily="34" charset="0"/>
                <a:ea typeface="+mn-ea"/>
                <a:cs typeface="+mn-cs"/>
              </a:rPr>
              <a:t>[area tag]</a:t>
            </a:r>
            <a:r>
              <a:rPr lang="en-US" dirty="0"/>
              <a:t> </a:t>
            </a:r>
          </a:p>
          <a:p>
            <a:r>
              <a:rPr lang="en-US" sz="900" b="0" i="0" u="sng" strike="noStrike" kern="1200" dirty="0">
                <a:solidFill>
                  <a:schemeClr val="tx1"/>
                </a:solidFill>
                <a:effectLst/>
                <a:latin typeface="Segoe UI Light" pitchFamily="34" charset="0"/>
                <a:ea typeface="+mn-ea"/>
                <a:cs typeface="+mn-cs"/>
                <a:hlinkClick r:id="rId4"/>
              </a:rPr>
              <a:t>http://azure.microsoft.com/pricing/member-offers/msdn-benefits/?WT.mc_id=</a:t>
            </a:r>
            <a:r>
              <a:rPr lang="en-US" sz="900" b="0" i="0" u="sng" strike="noStrike" kern="1200" dirty="0">
                <a:solidFill>
                  <a:schemeClr val="tx1"/>
                </a:solidFill>
                <a:effectLst/>
                <a:latin typeface="Segoe UI Light" pitchFamily="34" charset="0"/>
                <a:ea typeface="+mn-ea"/>
                <a:cs typeface="+mn-cs"/>
              </a:rPr>
              <a:t>[area tag]</a:t>
            </a:r>
            <a:r>
              <a:rPr lang="en-US" dirty="0"/>
              <a:t> </a:t>
            </a:r>
            <a:endParaRPr lang="en-US" baseline="0" dirty="0"/>
          </a:p>
          <a:p>
            <a:r>
              <a:rPr lang="en-US" sz="900" b="0" i="0" u="none" strike="noStrike" kern="1200" dirty="0">
                <a:solidFill>
                  <a:schemeClr val="tx1"/>
                </a:solidFill>
                <a:effectLst/>
                <a:latin typeface="Segoe UI Light" pitchFamily="34" charset="0"/>
                <a:ea typeface="+mn-ea"/>
                <a:cs typeface="+mn-cs"/>
              </a:rPr>
              <a:t>A9372E688</a:t>
            </a:r>
            <a:r>
              <a:rPr lang="en-US" dirty="0"/>
              <a:t> </a:t>
            </a:r>
            <a:r>
              <a:rPr lang="en-US" sz="900" b="0" i="0" u="none" strike="noStrike" kern="1200" dirty="0">
                <a:solidFill>
                  <a:schemeClr val="tx1"/>
                </a:solidFill>
                <a:effectLst/>
                <a:latin typeface="Segoe UI Light" pitchFamily="34" charset="0"/>
                <a:ea typeface="+mn-ea"/>
                <a:cs typeface="+mn-cs"/>
              </a:rPr>
              <a:t>APAC</a:t>
            </a:r>
            <a:r>
              <a:rPr lang="en-US" dirty="0"/>
              <a:t> </a:t>
            </a:r>
          </a:p>
          <a:p>
            <a:r>
              <a:rPr lang="en-US" sz="900" b="0" i="0" u="none" strike="noStrike" kern="1200" dirty="0">
                <a:solidFill>
                  <a:schemeClr val="tx1"/>
                </a:solidFill>
                <a:effectLst/>
                <a:latin typeface="Segoe UI Light" pitchFamily="34" charset="0"/>
                <a:ea typeface="+mn-ea"/>
                <a:cs typeface="+mn-cs"/>
              </a:rPr>
              <a:t>AE72B9331</a:t>
            </a:r>
            <a:r>
              <a:rPr lang="en-US" dirty="0"/>
              <a:t> </a:t>
            </a:r>
            <a:r>
              <a:rPr lang="en-US" sz="900" b="0" i="0" u="none" strike="noStrike" kern="1200" dirty="0">
                <a:solidFill>
                  <a:schemeClr val="tx1"/>
                </a:solidFill>
                <a:effectLst/>
                <a:latin typeface="Segoe UI Light" pitchFamily="34" charset="0"/>
                <a:ea typeface="+mn-ea"/>
                <a:cs typeface="+mn-cs"/>
              </a:rPr>
              <a:t>Canada</a:t>
            </a:r>
            <a:r>
              <a:rPr lang="en-US" dirty="0"/>
              <a:t> </a:t>
            </a:r>
          </a:p>
          <a:p>
            <a:r>
              <a:rPr lang="en-US" sz="900" b="0" i="0" u="none" strike="noStrike" kern="1200" dirty="0">
                <a:solidFill>
                  <a:schemeClr val="tx1"/>
                </a:solidFill>
                <a:effectLst/>
                <a:latin typeface="Segoe UI Light" pitchFamily="34" charset="0"/>
                <a:ea typeface="+mn-ea"/>
                <a:cs typeface="+mn-cs"/>
              </a:rPr>
              <a:t>A525AD0F5</a:t>
            </a:r>
            <a:r>
              <a:rPr lang="en-US" dirty="0"/>
              <a:t> </a:t>
            </a:r>
            <a:r>
              <a:rPr lang="en-US" sz="900" b="0" i="0" u="none" strike="noStrike" kern="1200" dirty="0">
                <a:solidFill>
                  <a:schemeClr val="tx1"/>
                </a:solidFill>
                <a:effectLst/>
                <a:latin typeface="Segoe UI Light" pitchFamily="34" charset="0"/>
                <a:ea typeface="+mn-ea"/>
                <a:cs typeface="+mn-cs"/>
              </a:rPr>
              <a:t>CEE</a:t>
            </a:r>
            <a:r>
              <a:rPr lang="en-US" dirty="0"/>
              <a:t> </a:t>
            </a:r>
          </a:p>
          <a:p>
            <a:r>
              <a:rPr lang="en-US" sz="900" b="0" i="0" u="none" strike="noStrike" kern="1200" dirty="0">
                <a:solidFill>
                  <a:schemeClr val="tx1"/>
                </a:solidFill>
                <a:effectLst/>
                <a:latin typeface="Segoe UI Light" pitchFamily="34" charset="0"/>
                <a:ea typeface="+mn-ea"/>
                <a:cs typeface="+mn-cs"/>
              </a:rPr>
              <a:t>A59851353</a:t>
            </a:r>
            <a:r>
              <a:rPr lang="en-US" dirty="0"/>
              <a:t> </a:t>
            </a:r>
            <a:r>
              <a:rPr lang="en-US" sz="900" b="0" i="0" u="none" strike="noStrike" kern="1200" dirty="0">
                <a:solidFill>
                  <a:schemeClr val="tx1"/>
                </a:solidFill>
                <a:effectLst/>
                <a:latin typeface="Segoe UI Light" pitchFamily="34" charset="0"/>
                <a:ea typeface="+mn-ea"/>
                <a:cs typeface="+mn-cs"/>
              </a:rPr>
              <a:t>France</a:t>
            </a:r>
            <a:r>
              <a:rPr lang="en-US" dirty="0"/>
              <a:t> </a:t>
            </a:r>
          </a:p>
          <a:p>
            <a:r>
              <a:rPr lang="en-US" sz="900" b="0" i="0" u="none" strike="noStrike" kern="1200" dirty="0">
                <a:solidFill>
                  <a:schemeClr val="tx1"/>
                </a:solidFill>
                <a:effectLst/>
                <a:latin typeface="Segoe UI Light" pitchFamily="34" charset="0"/>
                <a:ea typeface="+mn-ea"/>
                <a:cs typeface="+mn-cs"/>
              </a:rPr>
              <a:t>AD66A49B9</a:t>
            </a:r>
            <a:r>
              <a:rPr lang="en-US" dirty="0"/>
              <a:t> </a:t>
            </a:r>
            <a:r>
              <a:rPr lang="en-US" sz="900" b="0" i="0" u="none" strike="noStrike" kern="1200" dirty="0">
                <a:solidFill>
                  <a:schemeClr val="tx1"/>
                </a:solidFill>
                <a:effectLst/>
                <a:latin typeface="Segoe UI Light" pitchFamily="34" charset="0"/>
                <a:ea typeface="+mn-ea"/>
                <a:cs typeface="+mn-cs"/>
              </a:rPr>
              <a:t>Germany</a:t>
            </a:r>
            <a:r>
              <a:rPr lang="en-US" dirty="0"/>
              <a:t> </a:t>
            </a:r>
          </a:p>
          <a:p>
            <a:r>
              <a:rPr lang="en-US" sz="900" b="0" i="0" u="none" strike="noStrike" kern="1200" dirty="0">
                <a:solidFill>
                  <a:schemeClr val="tx1"/>
                </a:solidFill>
                <a:effectLst/>
                <a:latin typeface="Segoe UI Light" pitchFamily="34" charset="0"/>
                <a:ea typeface="+mn-ea"/>
                <a:cs typeface="+mn-cs"/>
              </a:rPr>
              <a:t>AAE3EE323</a:t>
            </a:r>
            <a:r>
              <a:rPr lang="en-US" dirty="0"/>
              <a:t> </a:t>
            </a:r>
            <a:r>
              <a:rPr lang="en-US" sz="900" b="0" i="0" u="none" strike="noStrike" kern="1200" dirty="0">
                <a:solidFill>
                  <a:schemeClr val="tx1"/>
                </a:solidFill>
                <a:effectLst/>
                <a:latin typeface="Segoe UI Light" pitchFamily="34" charset="0"/>
                <a:ea typeface="+mn-ea"/>
                <a:cs typeface="+mn-cs"/>
              </a:rPr>
              <a:t>GCR</a:t>
            </a:r>
            <a:r>
              <a:rPr lang="en-US" dirty="0"/>
              <a:t> </a:t>
            </a:r>
          </a:p>
          <a:p>
            <a:r>
              <a:rPr lang="en-US" sz="900" b="0" i="0" u="none" strike="noStrike" kern="1200" dirty="0">
                <a:solidFill>
                  <a:schemeClr val="tx1"/>
                </a:solidFill>
                <a:effectLst/>
                <a:latin typeface="Segoe UI Light" pitchFamily="34" charset="0"/>
                <a:ea typeface="+mn-ea"/>
                <a:cs typeface="+mn-cs"/>
              </a:rPr>
              <a:t>A43866C44</a:t>
            </a:r>
            <a:r>
              <a:rPr lang="en-US" dirty="0"/>
              <a:t> </a:t>
            </a:r>
            <a:r>
              <a:rPr lang="en-US" sz="900" b="0" i="0" u="none" strike="noStrike" kern="1200" dirty="0">
                <a:solidFill>
                  <a:schemeClr val="tx1"/>
                </a:solidFill>
                <a:effectLst/>
                <a:latin typeface="Segoe UI Light" pitchFamily="34" charset="0"/>
                <a:ea typeface="+mn-ea"/>
                <a:cs typeface="+mn-cs"/>
              </a:rPr>
              <a:t>India</a:t>
            </a:r>
            <a:r>
              <a:rPr lang="en-US" dirty="0"/>
              <a:t> </a:t>
            </a:r>
          </a:p>
          <a:p>
            <a:r>
              <a:rPr lang="en-US" sz="900" b="0" i="0" u="none" strike="noStrike" kern="1200" dirty="0">
                <a:solidFill>
                  <a:schemeClr val="tx1"/>
                </a:solidFill>
                <a:effectLst/>
                <a:latin typeface="Segoe UI Light" pitchFamily="34" charset="0"/>
                <a:ea typeface="+mn-ea"/>
                <a:cs typeface="+mn-cs"/>
              </a:rPr>
              <a:t>AD7C0A67A</a:t>
            </a:r>
            <a:r>
              <a:rPr lang="en-US" dirty="0"/>
              <a:t> </a:t>
            </a:r>
            <a:r>
              <a:rPr lang="en-US" sz="900" b="0" i="0" u="none" strike="noStrike" kern="1200" dirty="0">
                <a:solidFill>
                  <a:schemeClr val="tx1"/>
                </a:solidFill>
                <a:effectLst/>
                <a:latin typeface="Segoe UI Light" pitchFamily="34" charset="0"/>
                <a:ea typeface="+mn-ea"/>
                <a:cs typeface="+mn-cs"/>
              </a:rPr>
              <a:t>Japan</a:t>
            </a:r>
            <a:r>
              <a:rPr lang="en-US" dirty="0"/>
              <a:t> </a:t>
            </a:r>
          </a:p>
          <a:p>
            <a:r>
              <a:rPr lang="en-US" sz="900" b="0" i="0" u="none" strike="noStrike" kern="1200" dirty="0">
                <a:solidFill>
                  <a:schemeClr val="tx1"/>
                </a:solidFill>
                <a:effectLst/>
                <a:latin typeface="Segoe UI Light" pitchFamily="34" charset="0"/>
                <a:ea typeface="+mn-ea"/>
                <a:cs typeface="+mn-cs"/>
              </a:rPr>
              <a:t>A195A236E</a:t>
            </a:r>
            <a:r>
              <a:rPr lang="en-US" dirty="0"/>
              <a:t> </a:t>
            </a:r>
            <a:r>
              <a:rPr lang="en-US" sz="900" b="0" i="0" u="none" strike="noStrike" kern="1200" dirty="0">
                <a:solidFill>
                  <a:schemeClr val="tx1"/>
                </a:solidFill>
                <a:effectLst/>
                <a:latin typeface="Segoe UI Light" pitchFamily="34" charset="0"/>
                <a:ea typeface="+mn-ea"/>
                <a:cs typeface="+mn-cs"/>
              </a:rPr>
              <a:t>LATAM</a:t>
            </a:r>
            <a:r>
              <a:rPr lang="en-US" dirty="0"/>
              <a:t> </a:t>
            </a:r>
          </a:p>
          <a:p>
            <a:r>
              <a:rPr lang="en-US" sz="900" b="0" i="0" u="none" strike="noStrike" kern="1200" dirty="0">
                <a:solidFill>
                  <a:schemeClr val="tx1"/>
                </a:solidFill>
                <a:effectLst/>
                <a:latin typeface="Segoe UI Light" pitchFamily="34" charset="0"/>
                <a:ea typeface="+mn-ea"/>
                <a:cs typeface="+mn-cs"/>
              </a:rPr>
              <a:t>A6BFF48EE</a:t>
            </a:r>
            <a:r>
              <a:rPr lang="en-US" dirty="0"/>
              <a:t> </a:t>
            </a:r>
            <a:r>
              <a:rPr lang="en-US" sz="900" b="0" i="0" u="none" strike="noStrike" kern="1200" dirty="0">
                <a:solidFill>
                  <a:schemeClr val="tx1"/>
                </a:solidFill>
                <a:effectLst/>
                <a:latin typeface="Segoe UI Light" pitchFamily="34" charset="0"/>
                <a:ea typeface="+mn-ea"/>
                <a:cs typeface="+mn-cs"/>
              </a:rPr>
              <a:t>MEA</a:t>
            </a:r>
            <a:r>
              <a:rPr lang="en-US" dirty="0"/>
              <a:t> </a:t>
            </a:r>
          </a:p>
          <a:p>
            <a:r>
              <a:rPr lang="en-US" sz="900" b="0" i="0" u="none" strike="noStrike" kern="1200" dirty="0">
                <a:solidFill>
                  <a:schemeClr val="tx1"/>
                </a:solidFill>
                <a:effectLst/>
                <a:latin typeface="Segoe UI Light" pitchFamily="34" charset="0"/>
                <a:ea typeface="+mn-ea"/>
                <a:cs typeface="+mn-cs"/>
              </a:rPr>
              <a:t>A84C92782</a:t>
            </a:r>
            <a:r>
              <a:rPr lang="en-US" dirty="0"/>
              <a:t> </a:t>
            </a:r>
            <a:r>
              <a:rPr lang="en-US" sz="900" b="0" i="0" u="none" strike="noStrike" kern="1200" dirty="0">
                <a:solidFill>
                  <a:schemeClr val="tx1"/>
                </a:solidFill>
                <a:effectLst/>
                <a:latin typeface="Segoe UI Light" pitchFamily="34" charset="0"/>
                <a:ea typeface="+mn-ea"/>
                <a:cs typeface="+mn-cs"/>
              </a:rPr>
              <a:t>UK</a:t>
            </a:r>
            <a:r>
              <a:rPr lang="en-US" dirty="0"/>
              <a:t> </a:t>
            </a:r>
          </a:p>
          <a:p>
            <a:r>
              <a:rPr lang="en-US" sz="900" b="0" i="0" u="none" strike="noStrike" kern="1200" dirty="0">
                <a:solidFill>
                  <a:schemeClr val="tx1"/>
                </a:solidFill>
                <a:effectLst/>
                <a:latin typeface="Segoe UI Light" pitchFamily="34" charset="0"/>
                <a:ea typeface="+mn-ea"/>
                <a:cs typeface="+mn-cs"/>
              </a:rPr>
              <a:t>A96F477FF</a:t>
            </a:r>
            <a:r>
              <a:rPr lang="en-US" dirty="0"/>
              <a:t> </a:t>
            </a:r>
            <a:r>
              <a:rPr lang="en-US" sz="900" b="0" i="0" u="none" strike="noStrike" kern="1200" dirty="0">
                <a:solidFill>
                  <a:schemeClr val="tx1"/>
                </a:solidFill>
                <a:effectLst/>
                <a:latin typeface="Segoe UI Light" pitchFamily="34" charset="0"/>
                <a:ea typeface="+mn-ea"/>
                <a:cs typeface="+mn-cs"/>
              </a:rPr>
              <a:t>USA</a:t>
            </a:r>
            <a:r>
              <a:rPr lang="en-US" dirty="0"/>
              <a:t> </a:t>
            </a:r>
          </a:p>
          <a:p>
            <a:r>
              <a:rPr lang="en-US" sz="900" b="0" i="0" u="none" strike="noStrike" kern="1200" dirty="0">
                <a:solidFill>
                  <a:schemeClr val="tx1"/>
                </a:solidFill>
                <a:effectLst/>
                <a:latin typeface="Segoe UI Light" pitchFamily="34" charset="0"/>
                <a:ea typeface="+mn-ea"/>
                <a:cs typeface="+mn-cs"/>
              </a:rPr>
              <a:t>A5EE20F9C</a:t>
            </a:r>
            <a:r>
              <a:rPr lang="en-US" dirty="0"/>
              <a:t> </a:t>
            </a:r>
            <a:r>
              <a:rPr lang="en-US" sz="900" b="0" i="0" u="none" strike="noStrike" kern="1200" dirty="0">
                <a:solidFill>
                  <a:schemeClr val="tx1"/>
                </a:solidFill>
                <a:effectLst/>
                <a:latin typeface="Segoe UI Light" pitchFamily="34" charset="0"/>
                <a:ea typeface="+mn-ea"/>
                <a:cs typeface="+mn-cs"/>
              </a:rPr>
              <a:t>WE </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3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DCD61BB-790A-4EFE-904A-F3FC061E4182}" type="datetime8">
              <a:rPr lang="en-US" smtClean="0"/>
              <a:t>2/23/2016 4:07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4436254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8</a:t>
            </a:fld>
            <a:endParaRPr lang="en-US" dirty="0"/>
          </a:p>
        </p:txBody>
      </p:sp>
    </p:spTree>
    <p:extLst>
      <p:ext uri="{BB962C8B-B14F-4D97-AF65-F5344CB8AC3E}">
        <p14:creationId xmlns:p14="http://schemas.microsoft.com/office/powerpoint/2010/main" val="17329851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9</a:t>
            </a:fld>
            <a:endParaRPr lang="en-US" dirty="0"/>
          </a:p>
        </p:txBody>
      </p:sp>
    </p:spTree>
    <p:extLst>
      <p:ext uri="{BB962C8B-B14F-4D97-AF65-F5344CB8AC3E}">
        <p14:creationId xmlns:p14="http://schemas.microsoft.com/office/powerpoint/2010/main" val="28997666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aka.ms/</a:t>
            </a:r>
            <a:r>
              <a:rPr lang="en-US" dirty="0" err="1"/>
              <a:t>devcampchc</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10</a:t>
            </a:fld>
            <a:endParaRPr lang="en-US"/>
          </a:p>
        </p:txBody>
      </p:sp>
    </p:spTree>
    <p:extLst>
      <p:ext uri="{BB962C8B-B14F-4D97-AF65-F5344CB8AC3E}">
        <p14:creationId xmlns:p14="http://schemas.microsoft.com/office/powerpoint/2010/main" val="37361754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A30E22BB-1869-4D9D-B8D2-1612EB3883AA}" type="datetime1">
              <a:rPr lang="en-US" smtClean="0">
                <a:solidFill>
                  <a:prstClr val="black"/>
                </a:solidFill>
              </a:rPr>
              <a:pPr/>
              <a:t>2/23/2016</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12</a:t>
            </a:fld>
            <a:endParaRPr lang="en-US" dirty="0">
              <a:solidFill>
                <a:prstClr val="black"/>
              </a:solidFill>
            </a:endParaRPr>
          </a:p>
        </p:txBody>
      </p:sp>
    </p:spTree>
    <p:extLst>
      <p:ext uri="{BB962C8B-B14F-4D97-AF65-F5344CB8AC3E}">
        <p14:creationId xmlns:p14="http://schemas.microsoft.com/office/powerpoint/2010/main" val="249274288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3" Type="http://schemas.openxmlformats.org/officeDocument/2006/relationships/image" Target="../media/image24.png"/><Relationship Id="rId18" Type="http://schemas.openxmlformats.org/officeDocument/2006/relationships/image" Target="../media/image29.png"/><Relationship Id="rId26" Type="http://schemas.openxmlformats.org/officeDocument/2006/relationships/image" Target="../media/image37.png"/><Relationship Id="rId39" Type="http://schemas.openxmlformats.org/officeDocument/2006/relationships/image" Target="../media/image50.png"/><Relationship Id="rId3" Type="http://schemas.openxmlformats.org/officeDocument/2006/relationships/image" Target="../media/image14.png"/><Relationship Id="rId21" Type="http://schemas.openxmlformats.org/officeDocument/2006/relationships/image" Target="../media/image32.png"/><Relationship Id="rId34" Type="http://schemas.openxmlformats.org/officeDocument/2006/relationships/image" Target="../media/image45.png"/><Relationship Id="rId42" Type="http://schemas.openxmlformats.org/officeDocument/2006/relationships/image" Target="../media/image53.png"/><Relationship Id="rId47" Type="http://schemas.openxmlformats.org/officeDocument/2006/relationships/image" Target="../media/image58.png"/><Relationship Id="rId50" Type="http://schemas.openxmlformats.org/officeDocument/2006/relationships/image" Target="../media/image61.png"/><Relationship Id="rId7" Type="http://schemas.openxmlformats.org/officeDocument/2006/relationships/image" Target="../media/image18.png"/><Relationship Id="rId12" Type="http://schemas.openxmlformats.org/officeDocument/2006/relationships/image" Target="../media/image23.png"/><Relationship Id="rId17" Type="http://schemas.openxmlformats.org/officeDocument/2006/relationships/image" Target="../media/image28.png"/><Relationship Id="rId25" Type="http://schemas.openxmlformats.org/officeDocument/2006/relationships/image" Target="../media/image36.png"/><Relationship Id="rId33" Type="http://schemas.openxmlformats.org/officeDocument/2006/relationships/image" Target="../media/image44.png"/><Relationship Id="rId38" Type="http://schemas.openxmlformats.org/officeDocument/2006/relationships/image" Target="../media/image49.png"/><Relationship Id="rId46" Type="http://schemas.openxmlformats.org/officeDocument/2006/relationships/image" Target="../media/image57.png"/><Relationship Id="rId2" Type="http://schemas.openxmlformats.org/officeDocument/2006/relationships/image" Target="../media/image13.png"/><Relationship Id="rId16" Type="http://schemas.openxmlformats.org/officeDocument/2006/relationships/image" Target="../media/image27.png"/><Relationship Id="rId20" Type="http://schemas.openxmlformats.org/officeDocument/2006/relationships/image" Target="../media/image31.png"/><Relationship Id="rId29" Type="http://schemas.openxmlformats.org/officeDocument/2006/relationships/image" Target="../media/image40.png"/><Relationship Id="rId41" Type="http://schemas.openxmlformats.org/officeDocument/2006/relationships/image" Target="../media/image52.png"/><Relationship Id="rId1" Type="http://schemas.openxmlformats.org/officeDocument/2006/relationships/slideMaster" Target="../slideMasters/slideMaster4.xml"/><Relationship Id="rId6" Type="http://schemas.openxmlformats.org/officeDocument/2006/relationships/image" Target="../media/image17.png"/><Relationship Id="rId11" Type="http://schemas.openxmlformats.org/officeDocument/2006/relationships/image" Target="../media/image22.png"/><Relationship Id="rId24" Type="http://schemas.openxmlformats.org/officeDocument/2006/relationships/image" Target="../media/image35.png"/><Relationship Id="rId32" Type="http://schemas.openxmlformats.org/officeDocument/2006/relationships/image" Target="../media/image43.png"/><Relationship Id="rId37" Type="http://schemas.openxmlformats.org/officeDocument/2006/relationships/image" Target="../media/image48.png"/><Relationship Id="rId40" Type="http://schemas.openxmlformats.org/officeDocument/2006/relationships/image" Target="../media/image51.png"/><Relationship Id="rId45" Type="http://schemas.openxmlformats.org/officeDocument/2006/relationships/image" Target="../media/image56.png"/><Relationship Id="rId53" Type="http://schemas.openxmlformats.org/officeDocument/2006/relationships/image" Target="../media/image64.png"/><Relationship Id="rId5" Type="http://schemas.openxmlformats.org/officeDocument/2006/relationships/image" Target="../media/image16.png"/><Relationship Id="rId15" Type="http://schemas.openxmlformats.org/officeDocument/2006/relationships/image" Target="../media/image26.png"/><Relationship Id="rId23" Type="http://schemas.openxmlformats.org/officeDocument/2006/relationships/image" Target="../media/image34.png"/><Relationship Id="rId28" Type="http://schemas.openxmlformats.org/officeDocument/2006/relationships/image" Target="../media/image39.png"/><Relationship Id="rId36" Type="http://schemas.openxmlformats.org/officeDocument/2006/relationships/image" Target="../media/image47.png"/><Relationship Id="rId49" Type="http://schemas.openxmlformats.org/officeDocument/2006/relationships/image" Target="../media/image60.png"/><Relationship Id="rId10" Type="http://schemas.openxmlformats.org/officeDocument/2006/relationships/image" Target="../media/image21.png"/><Relationship Id="rId19" Type="http://schemas.openxmlformats.org/officeDocument/2006/relationships/image" Target="../media/image30.png"/><Relationship Id="rId31" Type="http://schemas.openxmlformats.org/officeDocument/2006/relationships/image" Target="../media/image42.png"/><Relationship Id="rId44" Type="http://schemas.openxmlformats.org/officeDocument/2006/relationships/image" Target="../media/image55.png"/><Relationship Id="rId52" Type="http://schemas.openxmlformats.org/officeDocument/2006/relationships/image" Target="../media/image63.png"/><Relationship Id="rId4" Type="http://schemas.openxmlformats.org/officeDocument/2006/relationships/image" Target="../media/image15.png"/><Relationship Id="rId9" Type="http://schemas.openxmlformats.org/officeDocument/2006/relationships/image" Target="../media/image20.png"/><Relationship Id="rId14" Type="http://schemas.openxmlformats.org/officeDocument/2006/relationships/image" Target="../media/image25.png"/><Relationship Id="rId22" Type="http://schemas.openxmlformats.org/officeDocument/2006/relationships/image" Target="../media/image33.png"/><Relationship Id="rId27" Type="http://schemas.openxmlformats.org/officeDocument/2006/relationships/image" Target="../media/image38.png"/><Relationship Id="rId30" Type="http://schemas.openxmlformats.org/officeDocument/2006/relationships/image" Target="../media/image41.png"/><Relationship Id="rId35" Type="http://schemas.openxmlformats.org/officeDocument/2006/relationships/image" Target="../media/image46.png"/><Relationship Id="rId43" Type="http://schemas.openxmlformats.org/officeDocument/2006/relationships/image" Target="../media/image54.png"/><Relationship Id="rId48" Type="http://schemas.openxmlformats.org/officeDocument/2006/relationships/image" Target="../media/image59.png"/><Relationship Id="rId8" Type="http://schemas.openxmlformats.org/officeDocument/2006/relationships/image" Target="../media/image19.png"/><Relationship Id="rId51" Type="http://schemas.openxmlformats.org/officeDocument/2006/relationships/image" Target="../media/image62.png"/></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66.emf"/><Relationship Id="rId2" Type="http://schemas.openxmlformats.org/officeDocument/2006/relationships/image" Target="../media/image65.emf"/><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66.emf"/><Relationship Id="rId2" Type="http://schemas.openxmlformats.org/officeDocument/2006/relationships/image" Target="../media/image65.emf"/><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66.emf"/><Relationship Id="rId2" Type="http://schemas.openxmlformats.org/officeDocument/2006/relationships/image" Target="../media/image65.emf"/><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69.jpg"/><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3" Type="http://schemas.openxmlformats.org/officeDocument/2006/relationships/image" Target="../media/image24.png"/><Relationship Id="rId18" Type="http://schemas.openxmlformats.org/officeDocument/2006/relationships/image" Target="../media/image29.png"/><Relationship Id="rId26" Type="http://schemas.openxmlformats.org/officeDocument/2006/relationships/image" Target="../media/image37.png"/><Relationship Id="rId39" Type="http://schemas.openxmlformats.org/officeDocument/2006/relationships/image" Target="../media/image50.png"/><Relationship Id="rId3" Type="http://schemas.openxmlformats.org/officeDocument/2006/relationships/image" Target="../media/image14.png"/><Relationship Id="rId21" Type="http://schemas.openxmlformats.org/officeDocument/2006/relationships/image" Target="../media/image32.png"/><Relationship Id="rId34" Type="http://schemas.openxmlformats.org/officeDocument/2006/relationships/image" Target="../media/image45.png"/><Relationship Id="rId42" Type="http://schemas.openxmlformats.org/officeDocument/2006/relationships/image" Target="../media/image53.png"/><Relationship Id="rId47" Type="http://schemas.openxmlformats.org/officeDocument/2006/relationships/image" Target="../media/image58.png"/><Relationship Id="rId50" Type="http://schemas.openxmlformats.org/officeDocument/2006/relationships/image" Target="../media/image61.png"/><Relationship Id="rId7" Type="http://schemas.openxmlformats.org/officeDocument/2006/relationships/image" Target="../media/image18.png"/><Relationship Id="rId12" Type="http://schemas.openxmlformats.org/officeDocument/2006/relationships/image" Target="../media/image23.png"/><Relationship Id="rId17" Type="http://schemas.openxmlformats.org/officeDocument/2006/relationships/image" Target="../media/image28.png"/><Relationship Id="rId25" Type="http://schemas.openxmlformats.org/officeDocument/2006/relationships/image" Target="../media/image36.png"/><Relationship Id="rId33" Type="http://schemas.openxmlformats.org/officeDocument/2006/relationships/image" Target="../media/image44.png"/><Relationship Id="rId38" Type="http://schemas.openxmlformats.org/officeDocument/2006/relationships/image" Target="../media/image49.png"/><Relationship Id="rId46" Type="http://schemas.openxmlformats.org/officeDocument/2006/relationships/image" Target="../media/image57.png"/><Relationship Id="rId2" Type="http://schemas.openxmlformats.org/officeDocument/2006/relationships/image" Target="../media/image13.png"/><Relationship Id="rId16" Type="http://schemas.openxmlformats.org/officeDocument/2006/relationships/image" Target="../media/image27.png"/><Relationship Id="rId20" Type="http://schemas.openxmlformats.org/officeDocument/2006/relationships/image" Target="../media/image31.png"/><Relationship Id="rId29" Type="http://schemas.openxmlformats.org/officeDocument/2006/relationships/image" Target="../media/image40.png"/><Relationship Id="rId41" Type="http://schemas.openxmlformats.org/officeDocument/2006/relationships/image" Target="../media/image52.png"/><Relationship Id="rId1" Type="http://schemas.openxmlformats.org/officeDocument/2006/relationships/slideMaster" Target="../slideMasters/slideMaster2.xml"/><Relationship Id="rId6" Type="http://schemas.openxmlformats.org/officeDocument/2006/relationships/image" Target="../media/image17.png"/><Relationship Id="rId11" Type="http://schemas.openxmlformats.org/officeDocument/2006/relationships/image" Target="../media/image22.png"/><Relationship Id="rId24" Type="http://schemas.openxmlformats.org/officeDocument/2006/relationships/image" Target="../media/image35.png"/><Relationship Id="rId32" Type="http://schemas.openxmlformats.org/officeDocument/2006/relationships/image" Target="../media/image43.png"/><Relationship Id="rId37" Type="http://schemas.openxmlformats.org/officeDocument/2006/relationships/image" Target="../media/image48.png"/><Relationship Id="rId40" Type="http://schemas.openxmlformats.org/officeDocument/2006/relationships/image" Target="../media/image51.png"/><Relationship Id="rId45" Type="http://schemas.openxmlformats.org/officeDocument/2006/relationships/image" Target="../media/image56.png"/><Relationship Id="rId53" Type="http://schemas.openxmlformats.org/officeDocument/2006/relationships/image" Target="../media/image64.png"/><Relationship Id="rId5" Type="http://schemas.openxmlformats.org/officeDocument/2006/relationships/image" Target="../media/image16.png"/><Relationship Id="rId15" Type="http://schemas.openxmlformats.org/officeDocument/2006/relationships/image" Target="../media/image26.png"/><Relationship Id="rId23" Type="http://schemas.openxmlformats.org/officeDocument/2006/relationships/image" Target="../media/image34.png"/><Relationship Id="rId28" Type="http://schemas.openxmlformats.org/officeDocument/2006/relationships/image" Target="../media/image39.png"/><Relationship Id="rId36" Type="http://schemas.openxmlformats.org/officeDocument/2006/relationships/image" Target="../media/image47.png"/><Relationship Id="rId49" Type="http://schemas.openxmlformats.org/officeDocument/2006/relationships/image" Target="../media/image60.png"/><Relationship Id="rId10" Type="http://schemas.openxmlformats.org/officeDocument/2006/relationships/image" Target="../media/image21.png"/><Relationship Id="rId19" Type="http://schemas.openxmlformats.org/officeDocument/2006/relationships/image" Target="../media/image30.png"/><Relationship Id="rId31" Type="http://schemas.openxmlformats.org/officeDocument/2006/relationships/image" Target="../media/image42.png"/><Relationship Id="rId44" Type="http://schemas.openxmlformats.org/officeDocument/2006/relationships/image" Target="../media/image55.png"/><Relationship Id="rId52" Type="http://schemas.openxmlformats.org/officeDocument/2006/relationships/image" Target="../media/image63.png"/><Relationship Id="rId4" Type="http://schemas.openxmlformats.org/officeDocument/2006/relationships/image" Target="../media/image15.png"/><Relationship Id="rId9" Type="http://schemas.openxmlformats.org/officeDocument/2006/relationships/image" Target="../media/image20.png"/><Relationship Id="rId14" Type="http://schemas.openxmlformats.org/officeDocument/2006/relationships/image" Target="../media/image25.png"/><Relationship Id="rId22" Type="http://schemas.openxmlformats.org/officeDocument/2006/relationships/image" Target="../media/image33.png"/><Relationship Id="rId27" Type="http://schemas.openxmlformats.org/officeDocument/2006/relationships/image" Target="../media/image38.png"/><Relationship Id="rId30" Type="http://schemas.openxmlformats.org/officeDocument/2006/relationships/image" Target="../media/image41.png"/><Relationship Id="rId35" Type="http://schemas.openxmlformats.org/officeDocument/2006/relationships/image" Target="../media/image46.png"/><Relationship Id="rId43" Type="http://schemas.openxmlformats.org/officeDocument/2006/relationships/image" Target="../media/image54.png"/><Relationship Id="rId48" Type="http://schemas.openxmlformats.org/officeDocument/2006/relationships/image" Target="../media/image59.png"/><Relationship Id="rId8" Type="http://schemas.openxmlformats.org/officeDocument/2006/relationships/image" Target="../media/image19.png"/><Relationship Id="rId51" Type="http://schemas.openxmlformats.org/officeDocument/2006/relationships/image" Target="../media/image62.pn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66.emf"/><Relationship Id="rId2" Type="http://schemas.openxmlformats.org/officeDocument/2006/relationships/image" Target="../media/image65.emf"/><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66.emf"/><Relationship Id="rId2" Type="http://schemas.openxmlformats.org/officeDocument/2006/relationships/image" Target="../media/image65.emf"/><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66.emf"/><Relationship Id="rId2" Type="http://schemas.openxmlformats.org/officeDocument/2006/relationships/image" Target="../media/image65.emf"/><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69.jp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3" Type="http://schemas.openxmlformats.org/officeDocument/2006/relationships/image" Target="../media/image24.png"/><Relationship Id="rId18" Type="http://schemas.openxmlformats.org/officeDocument/2006/relationships/image" Target="../media/image29.png"/><Relationship Id="rId26" Type="http://schemas.openxmlformats.org/officeDocument/2006/relationships/image" Target="../media/image37.png"/><Relationship Id="rId39" Type="http://schemas.openxmlformats.org/officeDocument/2006/relationships/image" Target="../media/image50.png"/><Relationship Id="rId3" Type="http://schemas.openxmlformats.org/officeDocument/2006/relationships/image" Target="../media/image14.png"/><Relationship Id="rId21" Type="http://schemas.openxmlformats.org/officeDocument/2006/relationships/image" Target="../media/image32.png"/><Relationship Id="rId34" Type="http://schemas.openxmlformats.org/officeDocument/2006/relationships/image" Target="../media/image45.png"/><Relationship Id="rId42" Type="http://schemas.openxmlformats.org/officeDocument/2006/relationships/image" Target="../media/image53.png"/><Relationship Id="rId47" Type="http://schemas.openxmlformats.org/officeDocument/2006/relationships/image" Target="../media/image58.png"/><Relationship Id="rId50" Type="http://schemas.openxmlformats.org/officeDocument/2006/relationships/image" Target="../media/image61.png"/><Relationship Id="rId7" Type="http://schemas.openxmlformats.org/officeDocument/2006/relationships/image" Target="../media/image18.png"/><Relationship Id="rId12" Type="http://schemas.openxmlformats.org/officeDocument/2006/relationships/image" Target="../media/image23.png"/><Relationship Id="rId17" Type="http://schemas.openxmlformats.org/officeDocument/2006/relationships/image" Target="../media/image28.png"/><Relationship Id="rId25" Type="http://schemas.openxmlformats.org/officeDocument/2006/relationships/image" Target="../media/image36.png"/><Relationship Id="rId33" Type="http://schemas.openxmlformats.org/officeDocument/2006/relationships/image" Target="../media/image44.png"/><Relationship Id="rId38" Type="http://schemas.openxmlformats.org/officeDocument/2006/relationships/image" Target="../media/image49.png"/><Relationship Id="rId46" Type="http://schemas.openxmlformats.org/officeDocument/2006/relationships/image" Target="../media/image57.png"/><Relationship Id="rId2" Type="http://schemas.openxmlformats.org/officeDocument/2006/relationships/image" Target="../media/image13.png"/><Relationship Id="rId16" Type="http://schemas.openxmlformats.org/officeDocument/2006/relationships/image" Target="../media/image27.png"/><Relationship Id="rId20" Type="http://schemas.openxmlformats.org/officeDocument/2006/relationships/image" Target="../media/image31.png"/><Relationship Id="rId29" Type="http://schemas.openxmlformats.org/officeDocument/2006/relationships/image" Target="../media/image40.png"/><Relationship Id="rId41" Type="http://schemas.openxmlformats.org/officeDocument/2006/relationships/image" Target="../media/image52.png"/><Relationship Id="rId1" Type="http://schemas.openxmlformats.org/officeDocument/2006/relationships/slideMaster" Target="../slideMasters/slideMaster3.xml"/><Relationship Id="rId6" Type="http://schemas.openxmlformats.org/officeDocument/2006/relationships/image" Target="../media/image17.png"/><Relationship Id="rId11" Type="http://schemas.openxmlformats.org/officeDocument/2006/relationships/image" Target="../media/image22.png"/><Relationship Id="rId24" Type="http://schemas.openxmlformats.org/officeDocument/2006/relationships/image" Target="../media/image35.png"/><Relationship Id="rId32" Type="http://schemas.openxmlformats.org/officeDocument/2006/relationships/image" Target="../media/image43.png"/><Relationship Id="rId37" Type="http://schemas.openxmlformats.org/officeDocument/2006/relationships/image" Target="../media/image48.png"/><Relationship Id="rId40" Type="http://schemas.openxmlformats.org/officeDocument/2006/relationships/image" Target="../media/image51.png"/><Relationship Id="rId45" Type="http://schemas.openxmlformats.org/officeDocument/2006/relationships/image" Target="../media/image56.png"/><Relationship Id="rId53" Type="http://schemas.openxmlformats.org/officeDocument/2006/relationships/image" Target="../media/image64.png"/><Relationship Id="rId5" Type="http://schemas.openxmlformats.org/officeDocument/2006/relationships/image" Target="../media/image16.png"/><Relationship Id="rId15" Type="http://schemas.openxmlformats.org/officeDocument/2006/relationships/image" Target="../media/image26.png"/><Relationship Id="rId23" Type="http://schemas.openxmlformats.org/officeDocument/2006/relationships/image" Target="../media/image34.png"/><Relationship Id="rId28" Type="http://schemas.openxmlformats.org/officeDocument/2006/relationships/image" Target="../media/image39.png"/><Relationship Id="rId36" Type="http://schemas.openxmlformats.org/officeDocument/2006/relationships/image" Target="../media/image47.png"/><Relationship Id="rId49" Type="http://schemas.openxmlformats.org/officeDocument/2006/relationships/image" Target="../media/image60.png"/><Relationship Id="rId10" Type="http://schemas.openxmlformats.org/officeDocument/2006/relationships/image" Target="../media/image21.png"/><Relationship Id="rId19" Type="http://schemas.openxmlformats.org/officeDocument/2006/relationships/image" Target="../media/image30.png"/><Relationship Id="rId31" Type="http://schemas.openxmlformats.org/officeDocument/2006/relationships/image" Target="../media/image42.png"/><Relationship Id="rId44" Type="http://schemas.openxmlformats.org/officeDocument/2006/relationships/image" Target="../media/image55.png"/><Relationship Id="rId52" Type="http://schemas.openxmlformats.org/officeDocument/2006/relationships/image" Target="../media/image63.png"/><Relationship Id="rId4" Type="http://schemas.openxmlformats.org/officeDocument/2006/relationships/image" Target="../media/image15.png"/><Relationship Id="rId9" Type="http://schemas.openxmlformats.org/officeDocument/2006/relationships/image" Target="../media/image20.png"/><Relationship Id="rId14" Type="http://schemas.openxmlformats.org/officeDocument/2006/relationships/image" Target="../media/image25.png"/><Relationship Id="rId22" Type="http://schemas.openxmlformats.org/officeDocument/2006/relationships/image" Target="../media/image33.png"/><Relationship Id="rId27" Type="http://schemas.openxmlformats.org/officeDocument/2006/relationships/image" Target="../media/image38.png"/><Relationship Id="rId30" Type="http://schemas.openxmlformats.org/officeDocument/2006/relationships/image" Target="../media/image41.png"/><Relationship Id="rId35" Type="http://schemas.openxmlformats.org/officeDocument/2006/relationships/image" Target="../media/image46.png"/><Relationship Id="rId43" Type="http://schemas.openxmlformats.org/officeDocument/2006/relationships/image" Target="../media/image54.png"/><Relationship Id="rId48" Type="http://schemas.openxmlformats.org/officeDocument/2006/relationships/image" Target="../media/image59.png"/><Relationship Id="rId8" Type="http://schemas.openxmlformats.org/officeDocument/2006/relationships/image" Target="../media/image19.png"/><Relationship Id="rId51" Type="http://schemas.openxmlformats.org/officeDocument/2006/relationships/image" Target="../media/image62.png"/></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66.emf"/><Relationship Id="rId2" Type="http://schemas.openxmlformats.org/officeDocument/2006/relationships/image" Target="../media/image65.emf"/><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66.emf"/><Relationship Id="rId2" Type="http://schemas.openxmlformats.org/officeDocument/2006/relationships/image" Target="../media/image65.emf"/><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66.emf"/><Relationship Id="rId2" Type="http://schemas.openxmlformats.org/officeDocument/2006/relationships/image" Target="../media/image65.emf"/><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69.jpg"/><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Picture 8"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6" name="Presenter"/>
          <p:cNvSpPr txBox="1">
            <a:spLocks/>
          </p:cNvSpPr>
          <p:nvPr/>
        </p:nvSpPr>
        <p:spPr>
          <a:xfrm>
            <a:off x="6342214" y="5233033"/>
            <a:ext cx="5669955" cy="1095241"/>
          </a:xfrm>
          <a:prstGeom prst="rect">
            <a:avLst/>
          </a:prstGeom>
        </p:spPr>
        <p:txBody>
          <a:bodyPr vert="horz" wrap="square" lIns="228600" tIns="91400" rIns="146240" bIns="91400"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defTabSz="932563">
              <a:lnSpc>
                <a:spcPts val="3000"/>
              </a:lnSpc>
              <a:spcBef>
                <a:spcPts val="0"/>
              </a:spcBef>
              <a:spcAft>
                <a:spcPts val="1199"/>
              </a:spcAft>
              <a:defRPr/>
            </a:pPr>
            <a:r>
              <a:rPr lang="en-US" sz="2200" dirty="0">
                <a:solidFill>
                  <a:srgbClr val="FFFFFF"/>
                </a:solidFill>
              </a:rPr>
              <a:t>Presenter</a:t>
            </a:r>
            <a:endParaRPr sz="2200" dirty="0">
              <a:solidFill>
                <a:srgbClr val="FFFFFF"/>
              </a:solidFill>
            </a:endParaRPr>
          </a:p>
        </p:txBody>
      </p:sp>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1964042274"/>
      </p:ext>
    </p:extLst>
  </p:cSld>
  <p:clrMapOvr>
    <a:masterClrMapping/>
  </p:clrMapOvr>
  <p:transition>
    <p:fade/>
  </p:transition>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629982698"/>
      </p:ext>
    </p:extLst>
  </p:cSld>
  <p:clrMapOvr>
    <a:masterClrMapping/>
  </p:clrMapOvr>
  <p:transition>
    <p:fade/>
  </p:transition>
  <p:hf hdr="0" ftr="0" dt="0"/>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bg1">
            <a:lumMod val="50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2632907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Blank Accent Color 3">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3431720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2"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4" tIns="45704" rIns="45704" bIns="45704" numCol="1" spcCol="0" rtlCol="0" fromWordArt="0" anchor="ctr" anchorCtr="0" forceAA="0" compatLnSpc="1">
            <a:prstTxWarp prst="textNoShape">
              <a:avLst/>
            </a:prstTxWarp>
            <a:noAutofit/>
          </a:bodyPr>
          <a:lstStyle/>
          <a:p>
            <a:pPr algn="ctr" defTabSz="913741" eaLnBrk="1" hangingPunct="1"/>
            <a:endParaRPr lang="en-US" sz="1764"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0" y="1197324"/>
            <a:ext cx="11653522" cy="1956973"/>
          </a:xfrm>
        </p:spPr>
        <p:txBody>
          <a:bodyPr/>
          <a:lstStyle>
            <a:lvl1pPr marL="0" indent="0">
              <a:buNone/>
              <a:defRPr sz="3233">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5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8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19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2988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37932050"/>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Developer Code Layout Blue Header">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314069"/>
            <a:ext cx="11655840" cy="899665"/>
          </a:xfrm>
        </p:spPr>
        <p:txBody>
          <a:bodyPr/>
          <a:lstStyle>
            <a:lvl1pPr>
              <a:defRPr baseline="0">
                <a:gradFill>
                  <a:gsLst>
                    <a:gs pos="22500">
                      <a:schemeClr val="bg2"/>
                    </a:gs>
                    <a:gs pos="48000">
                      <a:schemeClr val="bg2"/>
                    </a:gs>
                  </a:gsLst>
                  <a:lin ang="5400000" scaled="0"/>
                </a:gradFill>
              </a:defRPr>
            </a:lvl1pPr>
          </a:lstStyle>
          <a:p>
            <a:r>
              <a:rPr lang="en-US" dirty="0"/>
              <a:t>Slide for developer code</a:t>
            </a:r>
          </a:p>
        </p:txBody>
      </p:sp>
      <p:sp>
        <p:nvSpPr>
          <p:cNvPr id="5" name="Text Placeholder 4"/>
          <p:cNvSpPr>
            <a:spLocks noGrp="1"/>
          </p:cNvSpPr>
          <p:nvPr>
            <p:ph type="body" sz="quarter" idx="10"/>
          </p:nvPr>
        </p:nvSpPr>
        <p:spPr>
          <a:xfrm>
            <a:off x="269240" y="1197324"/>
            <a:ext cx="11653522" cy="1956973"/>
          </a:xfrm>
        </p:spPr>
        <p:txBody>
          <a:bodyPr/>
          <a:lstStyle>
            <a:lvl1pPr marL="0" indent="0">
              <a:buNone/>
              <a:defRPr sz="3233">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5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8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19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2988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81080751"/>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171618"/>
            <a:ext cx="11653522" cy="395317"/>
          </a:xfrm>
          <a:prstGeom prst="rect">
            <a:avLst/>
          </a:prstGeom>
          <a:noFill/>
          <a:ln w="12700">
            <a:noFill/>
            <a:miter lim="800000"/>
            <a:headEnd type="none" w="sm" len="sm"/>
            <a:tailEnd type="none" w="sm" len="sm"/>
          </a:ln>
          <a:effectLst/>
        </p:spPr>
        <p:txBody>
          <a:bodyPr vert="horz" wrap="square" lIns="179212" tIns="143371" rIns="179212" bIns="143371" numCol="1" anchor="t" anchorCtr="0" compatLnSpc="1">
            <a:prstTxWarp prst="textNoShape">
              <a:avLst/>
            </a:prstTxWarp>
            <a:spAutoFit/>
          </a:bodyPr>
          <a:lstStyle/>
          <a:p>
            <a:pPr defTabSz="913561" fontAlgn="auto">
              <a:spcBef>
                <a:spcPts val="0"/>
              </a:spcBef>
              <a:spcAft>
                <a:spcPts val="0"/>
              </a:spcAft>
            </a:pPr>
            <a:r>
              <a:rPr lang="en-US" sz="686" dirty="0">
                <a:gradFill>
                  <a:gsLst>
                    <a:gs pos="0">
                      <a:srgbClr val="FFFFFF"/>
                    </a:gs>
                    <a:gs pos="100000">
                      <a:srgbClr val="FFFFFF"/>
                    </a:gs>
                  </a:gsLst>
                  <a:lin ang="5400000" scaled="0"/>
                </a:gradFill>
                <a:latin typeface="Segoe UI"/>
                <a:ea typeface="+mn-ea"/>
                <a:cs typeface="Segoe UI" pitchFamily="34" charset="0"/>
              </a:rPr>
              <a:t>© 2015 Microsoft Corporation. All rights reserved. </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0203" y="3083655"/>
            <a:ext cx="3223861" cy="690695"/>
          </a:xfrm>
          <a:prstGeom prst="rect">
            <a:avLst/>
          </a:prstGeom>
        </p:spPr>
      </p:pic>
    </p:spTree>
    <p:extLst>
      <p:ext uri="{BB962C8B-B14F-4D97-AF65-F5344CB8AC3E}">
        <p14:creationId xmlns:p14="http://schemas.microsoft.com/office/powerpoint/2010/main" val="534943735"/>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Appendix Accent Color 3">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4"/>
            <a:ext cx="11653523" cy="1158793"/>
          </a:xfrm>
          <a:noFill/>
        </p:spPr>
        <p:txBody>
          <a:bodyPr tIns="91440" bIns="91440" anchor="t" anchorCtr="0">
            <a:spAutoFit/>
          </a:bodyPr>
          <a:lstStyle>
            <a:lvl1pPr>
              <a:defRPr sz="7055" spc="-98" baseline="0">
                <a:gradFill>
                  <a:gsLst>
                    <a:gs pos="100000">
                      <a:schemeClr val="tx1"/>
                    </a:gs>
                    <a:gs pos="0">
                      <a:schemeClr val="tx1"/>
                    </a:gs>
                  </a:gsLst>
                  <a:lin ang="5400000" scaled="0"/>
                </a:gradFill>
              </a:defRPr>
            </a:lvl1pPr>
          </a:lstStyle>
          <a:p>
            <a:r>
              <a:rPr lang="en-US" dirty="0"/>
              <a:t>Appendix</a:t>
            </a:r>
          </a:p>
        </p:txBody>
      </p:sp>
    </p:spTree>
    <p:extLst>
      <p:ext uri="{BB962C8B-B14F-4D97-AF65-F5344CB8AC3E}">
        <p14:creationId xmlns:p14="http://schemas.microsoft.com/office/powerpoint/2010/main" val="1977777185"/>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677" indent="-284677">
              <a:buClr>
                <a:schemeClr val="tx1"/>
              </a:buClr>
              <a:buSzPct val="90000"/>
              <a:buFont typeface="Arial" pitchFamily="34" charset="0"/>
              <a:buChar char="•"/>
              <a:defRPr sz="352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20" indent="-275343">
              <a:buClr>
                <a:schemeClr val="tx1"/>
              </a:buClr>
              <a:buSzPct val="90000"/>
              <a:buFont typeface="Arial" pitchFamily="34" charset="0"/>
              <a:buChar char="•"/>
              <a:defRPr sz="3135">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697" indent="-284677">
              <a:buClr>
                <a:schemeClr val="tx1"/>
              </a:buClr>
              <a:buSzPct val="90000"/>
              <a:buFont typeface="Arial" pitchFamily="34" charset="0"/>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704" indent="-224008">
              <a:buClr>
                <a:schemeClr val="tx1"/>
              </a:buClr>
              <a:buSzPct val="90000"/>
              <a:buFont typeface="Arial" pitchFamily="34" charset="0"/>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713" indent="-224008">
              <a:buClr>
                <a:schemeClr val="tx1"/>
              </a:buClr>
              <a:buSzPct val="90000"/>
              <a:buFont typeface="Arial" pitchFamily="34" charset="0"/>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7"/>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5"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152265239"/>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9"/>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08" indent="0">
              <a:buNone/>
              <a:defRPr/>
            </a:lvl3pPr>
            <a:lvl4pPr marL="448016" indent="0">
              <a:buNone/>
              <a:defRPr/>
            </a:lvl4pPr>
            <a:lvl5pPr marL="672024"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41850796"/>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89801285"/>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AzureCon Title Slide">
    <p:spTree>
      <p:nvGrpSpPr>
        <p:cNvPr id="1" name=""/>
        <p:cNvGrpSpPr/>
        <p:nvPr/>
      </p:nvGrpSpPr>
      <p:grpSpPr>
        <a:xfrm>
          <a:off x="0" y="0"/>
          <a:ext cx="0" cy="0"/>
          <a:chOff x="0" y="0"/>
          <a:chExt cx="0" cy="0"/>
        </a:xfrm>
      </p:grpSpPr>
      <p:pic>
        <p:nvPicPr>
          <p:cNvPr id="7" name="Picture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77" y="0"/>
            <a:ext cx="1219044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p:cNvSpPr>
            <a:spLocks noGrp="1"/>
          </p:cNvSpPr>
          <p:nvPr>
            <p:ph type="title" hasCustomPrompt="1"/>
          </p:nvPr>
        </p:nvSpPr>
        <p:spPr>
          <a:xfrm>
            <a:off x="269303" y="2084187"/>
            <a:ext cx="8964185" cy="1793090"/>
          </a:xfrm>
          <a:noFill/>
        </p:spPr>
        <p:txBody>
          <a:bodyPr lIns="146304" tIns="91440" rIns="146304" bIns="91440" anchor="t" anchorCtr="0"/>
          <a:lstStyle>
            <a:lvl1pPr>
              <a:defRPr sz="5293"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a:p>
            <a:pPr lvl="0"/>
            <a:r>
              <a:rPr lang="en-US" dirty="0"/>
              <a:t>Speaker Title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448213" y="470411"/>
            <a:ext cx="1613876" cy="345766"/>
          </a:xfrm>
          <a:prstGeom prst="rect">
            <a:avLst/>
          </a:prstGeom>
        </p:spPr>
      </p:pic>
      <p:sp>
        <p:nvSpPr>
          <p:cNvPr id="2" name="TextBox 1"/>
          <p:cNvSpPr txBox="1"/>
          <p:nvPr userDrawn="1"/>
        </p:nvSpPr>
        <p:spPr>
          <a:xfrm>
            <a:off x="10263456" y="291069"/>
            <a:ext cx="1659306" cy="615609"/>
          </a:xfrm>
          <a:prstGeom prst="rect">
            <a:avLst/>
          </a:prstGeom>
          <a:noFill/>
        </p:spPr>
        <p:txBody>
          <a:bodyPr wrap="none" lIns="179238" tIns="143391" rIns="179238" bIns="143391" rtlCol="0">
            <a:spAutoFit/>
          </a:bodyPr>
          <a:lstStyle/>
          <a:p>
            <a:pPr defTabSz="914180" eaLnBrk="1" fontAlgn="auto" hangingPunct="1">
              <a:lnSpc>
                <a:spcPct val="90000"/>
              </a:lnSpc>
              <a:spcBef>
                <a:spcPts val="0"/>
              </a:spcBef>
              <a:spcAft>
                <a:spcPts val="588"/>
              </a:spcAft>
            </a:pPr>
            <a:r>
              <a:rPr lang="en-US" sz="2352" dirty="0" err="1">
                <a:gradFill>
                  <a:gsLst>
                    <a:gs pos="2917">
                      <a:srgbClr val="FFFFFF"/>
                    </a:gs>
                    <a:gs pos="30000">
                      <a:srgbClr val="FFFFFF"/>
                    </a:gs>
                  </a:gsLst>
                  <a:lin ang="5400000" scaled="0"/>
                </a:gradFill>
                <a:latin typeface="Segoe UI"/>
                <a:ea typeface="+mn-ea"/>
              </a:rPr>
              <a:t>AzureCon</a:t>
            </a:r>
            <a:endParaRPr lang="en-US" sz="2352" dirty="0">
              <a:gradFill>
                <a:gsLst>
                  <a:gs pos="2917">
                    <a:srgbClr val="FFFFFF"/>
                  </a:gs>
                  <a:gs pos="30000">
                    <a:srgbClr val="FFFFFF"/>
                  </a:gs>
                </a:gsLst>
                <a:lin ang="5400000" scaled="0"/>
              </a:gradFill>
              <a:latin typeface="Segoe UI"/>
              <a:ea typeface="+mn-ea"/>
            </a:endParaRPr>
          </a:p>
        </p:txBody>
      </p:sp>
    </p:spTree>
    <p:extLst>
      <p:ext uri="{BB962C8B-B14F-4D97-AF65-F5344CB8AC3E}">
        <p14:creationId xmlns:p14="http://schemas.microsoft.com/office/powerpoint/2010/main" val="296137235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Headline and Content">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2" name="Body"/>
          <p:cNvSpPr>
            <a:spLocks noGrp="1"/>
          </p:cNvSpPr>
          <p:nvPr>
            <p:ph type="body" sz="quarter" idx="11"/>
          </p:nvPr>
        </p:nvSpPr>
        <p:spPr>
          <a:xfrm>
            <a:off x="373985" y="4824404"/>
            <a:ext cx="6750030" cy="1139825"/>
          </a:xfrm>
          <a:prstGeom prst="rect">
            <a:avLst/>
          </a:prstGeom>
        </p:spPr>
        <p:txBody>
          <a:bodyPr/>
          <a:lstStyle>
            <a:lvl1pPr>
              <a:buClr>
                <a:schemeClr val="tx2"/>
              </a:buClr>
              <a:defRPr lang="en-US" sz="2000" kern="1200" spc="0" baseline="0" dirty="0" smtClean="0">
                <a:solidFill>
                  <a:srgbClr val="0072C6"/>
                </a:solidFill>
                <a:latin typeface="Segoe UI Light" panose="020B0502040204020203" pitchFamily="34" charset="0"/>
                <a:ea typeface="+mn-ea"/>
                <a:cs typeface="+mn-cs"/>
              </a:defRPr>
            </a:lvl1pPr>
            <a:lvl2pPr>
              <a:buClr>
                <a:schemeClr val="tx2"/>
              </a:buClr>
              <a:defRPr lang="en-US" sz="2000" kern="1200" spc="0" baseline="0" dirty="0" smtClean="0">
                <a:solidFill>
                  <a:srgbClr val="0072C6"/>
                </a:solidFill>
                <a:latin typeface="Segoe UI Light" panose="020B0502040204020203" pitchFamily="34" charset="0"/>
                <a:ea typeface="+mn-ea"/>
                <a:cs typeface="+mn-cs"/>
              </a:defRPr>
            </a:lvl2pPr>
            <a:lvl3pPr>
              <a:buClr>
                <a:schemeClr val="tx2"/>
              </a:buClr>
              <a:defRPr lang="en-US" sz="2000" kern="1200" spc="0" baseline="0" dirty="0" smtClean="0">
                <a:solidFill>
                  <a:srgbClr val="0072C6"/>
                </a:solidFill>
                <a:latin typeface="Segoe UI Light" panose="020B0502040204020203" pitchFamily="34" charset="0"/>
                <a:ea typeface="+mn-ea"/>
                <a:cs typeface="+mn-cs"/>
              </a:defRPr>
            </a:lvl3pPr>
            <a:lvl4pPr>
              <a:buClr>
                <a:schemeClr val="tx2"/>
              </a:buClr>
              <a:defRPr lang="en-US" sz="2000" kern="1200" spc="0" baseline="0" dirty="0" smtClean="0">
                <a:solidFill>
                  <a:srgbClr val="0072C6"/>
                </a:solidFill>
                <a:latin typeface="Segoe UI Light" panose="020B0502040204020203" pitchFamily="34" charset="0"/>
                <a:ea typeface="+mn-ea"/>
                <a:cs typeface="+mn-cs"/>
              </a:defRPr>
            </a:lvl4pPr>
            <a:lvl5pPr>
              <a:buClr>
                <a:schemeClr val="tx2"/>
              </a:buClr>
              <a:defRPr lang="en-US" sz="2000" kern="1200" spc="0" baseline="0" dirty="0" smtClean="0">
                <a:solidFill>
                  <a:srgbClr val="0072C6"/>
                </a:solidFill>
                <a:latin typeface="Segoe UI Light" panose="020B0502040204020203" pitchFamily="34" charset="0"/>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74712" y="930351"/>
            <a:ext cx="9976363" cy="917575"/>
          </a:xfrm>
          <a:prstGeom prst="rect">
            <a:avLst/>
          </a:prstGeom>
        </p:spPr>
        <p:txBody>
          <a:bodyPr/>
          <a:lstStyle/>
          <a:p>
            <a:r>
              <a:rPr lang="en-US" sz="4800">
                <a:solidFill>
                  <a:schemeClr val="bg1"/>
                </a:solidFill>
              </a:rPr>
              <a:t>Click to edit Master title style</a:t>
            </a:r>
            <a:endParaRPr lang="en-US" sz="4800" dirty="0">
              <a:solidFill>
                <a:schemeClr val="bg1"/>
              </a:solidFill>
            </a:endParaRPr>
          </a:p>
        </p:txBody>
      </p:sp>
    </p:spTree>
    <p:extLst>
      <p:ext uri="{BB962C8B-B14F-4D97-AF65-F5344CB8AC3E}">
        <p14:creationId xmlns:p14="http://schemas.microsoft.com/office/powerpoint/2010/main" val="3612628345"/>
      </p:ext>
    </p:extLst>
  </p:cSld>
  <p:clrMapOvr>
    <a:masterClrMapping/>
  </p:clrMapOvr>
  <p:transition>
    <p:fade/>
  </p:transition>
  <p:hf hdr="0" ftr="0" dt="0"/>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accent1"/>
        </a:solidFill>
        <a:effectLst/>
      </p:bgPr>
    </p:bg>
    <p:spTree>
      <p:nvGrpSpPr>
        <p:cNvPr id="1" name=""/>
        <p:cNvGrpSpPr/>
        <p:nvPr/>
      </p:nvGrpSpPr>
      <p:grpSpPr>
        <a:xfrm>
          <a:off x="0" y="0"/>
          <a:ext cx="0" cy="0"/>
          <a:chOff x="0" y="0"/>
          <a:chExt cx="0" cy="0"/>
        </a:xfrm>
      </p:grpSpPr>
      <p:grpSp>
        <p:nvGrpSpPr>
          <p:cNvPr id="16" name="Group 15"/>
          <p:cNvGrpSpPr/>
          <p:nvPr userDrawn="1"/>
        </p:nvGrpSpPr>
        <p:grpSpPr>
          <a:xfrm>
            <a:off x="-233159" y="1"/>
            <a:ext cx="12658319" cy="6842189"/>
            <a:chOff x="-237835" y="0"/>
            <a:chExt cx="12912145" cy="6978399"/>
          </a:xfrm>
        </p:grpSpPr>
        <p:sp>
          <p:nvSpPr>
            <p:cNvPr id="261" name="Rectangle 260"/>
            <p:cNvSpPr/>
            <p:nvPr/>
          </p:nvSpPr>
          <p:spPr bwMode="auto">
            <a:xfrm>
              <a:off x="0" y="0"/>
              <a:ext cx="12436475" cy="5949950"/>
            </a:xfrm>
            <a:prstGeom prst="rect">
              <a:avLst/>
            </a:prstGeom>
            <a:solidFill>
              <a:srgbClr val="002846"/>
            </a:solidFill>
            <a:ln w="10795" cap="flat" cmpd="sng" algn="ctr">
              <a:noFill/>
              <a:prstDash val="solid"/>
              <a:headEnd type="none" w="med" len="med"/>
              <a:tailEnd type="none" w="med" len="med"/>
            </a:ln>
            <a:effectLst/>
          </p:spPr>
          <p:txBody>
            <a:bodyPr lIns="0" tIns="46637" rIns="0" bIns="46637" anchor="ctr"/>
            <a:lstStyle/>
            <a:p>
              <a:pPr algn="ctr" defTabSz="913843" eaLnBrk="1" hangingPunct="1">
                <a:defRPr/>
              </a:pPr>
              <a:endParaRPr lang="en-US" sz="1960" kern="0" dirty="0">
                <a:gradFill>
                  <a:gsLst>
                    <a:gs pos="16814">
                      <a:srgbClr val="FFFFFF"/>
                    </a:gs>
                    <a:gs pos="46000">
                      <a:srgbClr val="FFFFFF"/>
                    </a:gs>
                  </a:gsLst>
                  <a:lin ang="5400000" scaled="0"/>
                </a:gradFill>
                <a:latin typeface="Segoe UI"/>
                <a:ea typeface="+mn-ea"/>
              </a:endParaRPr>
            </a:p>
          </p:txBody>
        </p:sp>
        <p:sp>
          <p:nvSpPr>
            <p:cNvPr id="262" name="Freeform 261"/>
            <p:cNvSpPr/>
            <p:nvPr/>
          </p:nvSpPr>
          <p:spPr bwMode="auto">
            <a:xfrm>
              <a:off x="11399838" y="2357438"/>
              <a:ext cx="68262" cy="38100"/>
            </a:xfrm>
            <a:custGeom>
              <a:avLst/>
              <a:gdLst>
                <a:gd name="connsiteX0" fmla="*/ 0 w 69056"/>
                <a:gd name="connsiteY0" fmla="*/ 16668 h 38723"/>
                <a:gd name="connsiteX1" fmla="*/ 26194 w 69056"/>
                <a:gd name="connsiteY1" fmla="*/ 7143 h 38723"/>
                <a:gd name="connsiteX2" fmla="*/ 28575 w 69056"/>
                <a:gd name="connsiteY2" fmla="*/ 0 h 38723"/>
                <a:gd name="connsiteX3" fmla="*/ 30956 w 69056"/>
                <a:gd name="connsiteY3" fmla="*/ 7143 h 38723"/>
                <a:gd name="connsiteX4" fmla="*/ 33337 w 69056"/>
                <a:gd name="connsiteY4" fmla="*/ 38100 h 38723"/>
                <a:gd name="connsiteX5" fmla="*/ 35719 w 69056"/>
                <a:gd name="connsiteY5" fmla="*/ 28575 h 38723"/>
                <a:gd name="connsiteX6" fmla="*/ 42862 w 69056"/>
                <a:gd name="connsiteY6" fmla="*/ 23812 h 38723"/>
                <a:gd name="connsiteX7" fmla="*/ 69056 w 69056"/>
                <a:gd name="connsiteY7" fmla="*/ 19050 h 38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056" h="38723">
                  <a:moveTo>
                    <a:pt x="0" y="16668"/>
                  </a:moveTo>
                  <a:cubicBezTo>
                    <a:pt x="14329" y="14877"/>
                    <a:pt x="18768" y="18282"/>
                    <a:pt x="26194" y="7143"/>
                  </a:cubicBezTo>
                  <a:cubicBezTo>
                    <a:pt x="27586" y="5055"/>
                    <a:pt x="27781" y="2381"/>
                    <a:pt x="28575" y="0"/>
                  </a:cubicBezTo>
                  <a:cubicBezTo>
                    <a:pt x="29369" y="2381"/>
                    <a:pt x="30645" y="4653"/>
                    <a:pt x="30956" y="7143"/>
                  </a:cubicBezTo>
                  <a:cubicBezTo>
                    <a:pt x="32240" y="17413"/>
                    <a:pt x="31092" y="27997"/>
                    <a:pt x="33337" y="38100"/>
                  </a:cubicBezTo>
                  <a:cubicBezTo>
                    <a:pt x="34047" y="41295"/>
                    <a:pt x="33904" y="31298"/>
                    <a:pt x="35719" y="28575"/>
                  </a:cubicBezTo>
                  <a:cubicBezTo>
                    <a:pt x="37306" y="26194"/>
                    <a:pt x="40247" y="24974"/>
                    <a:pt x="42862" y="23812"/>
                  </a:cubicBezTo>
                  <a:cubicBezTo>
                    <a:pt x="56400" y="17795"/>
                    <a:pt x="55699" y="19050"/>
                    <a:pt x="69056" y="19050"/>
                  </a:cubicBezTo>
                </a:path>
              </a:pathLst>
            </a:custGeom>
            <a:noFill/>
            <a:ln w="9525" cap="flat" cmpd="sng" algn="ctr">
              <a:noFill/>
              <a:prstDash val="solid"/>
              <a:headEnd type="none" w="med" len="med"/>
              <a:tailEnd type="none" w="med" len="med"/>
            </a:ln>
            <a:effectLst/>
          </p:spPr>
          <p:txBody>
            <a:bodyPr anchor="ctr"/>
            <a:lstStyle/>
            <a:p>
              <a:pPr algn="ctr" defTabSz="913870" eaLnBrk="1" fontAlgn="auto" hangingPunct="1">
                <a:spcBef>
                  <a:spcPts val="0"/>
                </a:spcBef>
                <a:spcAft>
                  <a:spcPts val="0"/>
                </a:spcAft>
                <a:defRPr/>
              </a:pPr>
              <a:endParaRPr lang="en-US" sz="1799" kern="0">
                <a:solidFill>
                  <a:srgbClr val="FFFFFF"/>
                </a:solidFill>
                <a:latin typeface="Segoe UI"/>
                <a:ea typeface="+mn-ea"/>
              </a:endParaRPr>
            </a:p>
          </p:txBody>
        </p:sp>
        <p:sp>
          <p:nvSpPr>
            <p:cNvPr id="458" name="Rectangle 457"/>
            <p:cNvSpPr/>
            <p:nvPr/>
          </p:nvSpPr>
          <p:spPr bwMode="auto">
            <a:xfrm>
              <a:off x="112714" y="4411652"/>
              <a:ext cx="12203111" cy="1391390"/>
            </a:xfrm>
            <a:prstGeom prst="rect">
              <a:avLst/>
            </a:prstGeom>
            <a:solidFill>
              <a:srgbClr val="0072C6">
                <a:lumMod val="75000"/>
              </a:srgbClr>
            </a:solidFill>
            <a:ln w="6350" cap="flat" cmpd="sng" algn="ctr">
              <a:noFill/>
              <a:prstDash val="solid"/>
              <a:miter lim="800000"/>
              <a:headEnd type="none" w="med" len="med"/>
              <a:tailEnd type="none" w="med" len="med"/>
            </a:ln>
            <a:effectLst/>
          </p:spPr>
          <p:txBody>
            <a:bodyPr lIns="179285" tIns="91440" rIns="179285" bIns="143428"/>
            <a:lstStyle/>
            <a:p>
              <a:pPr algn="ctr" defTabSz="895740" eaLnBrk="1" hangingPunct="1">
                <a:lnSpc>
                  <a:spcPct val="90000"/>
                </a:lnSpc>
                <a:spcBef>
                  <a:spcPts val="0"/>
                </a:spcBef>
                <a:spcAft>
                  <a:spcPts val="0"/>
                </a:spcAft>
                <a:defRPr/>
              </a:pPr>
              <a:r>
                <a:rPr lang="en-US" sz="1568" kern="0" dirty="0">
                  <a:gradFill>
                    <a:gsLst>
                      <a:gs pos="92500">
                        <a:srgbClr val="FFC000"/>
                      </a:gs>
                      <a:gs pos="33000">
                        <a:srgbClr val="FFC000"/>
                      </a:gs>
                    </a:gsLst>
                    <a:lin ang="5400000" scaled="0"/>
                  </a:gradFill>
                  <a:latin typeface="Segoe UI Semibold" panose="020B0702040204020203" pitchFamily="34" charset="0"/>
                  <a:ea typeface="Segoe UI" pitchFamily="34" charset="0"/>
                  <a:cs typeface="Segoe UI Semibold" panose="020B0702040204020203" pitchFamily="34" charset="0"/>
                </a:rPr>
                <a:t>Infrastructure Services</a:t>
              </a:r>
            </a:p>
          </p:txBody>
        </p:sp>
        <p:grpSp>
          <p:nvGrpSpPr>
            <p:cNvPr id="459" name="Group 458"/>
            <p:cNvGrpSpPr/>
            <p:nvPr/>
          </p:nvGrpSpPr>
          <p:grpSpPr>
            <a:xfrm>
              <a:off x="2945483" y="4783867"/>
              <a:ext cx="2834641" cy="790575"/>
              <a:chOff x="3078280" y="4930775"/>
              <a:chExt cx="2834641" cy="790575"/>
            </a:xfrm>
          </p:grpSpPr>
          <p:sp>
            <p:nvSpPr>
              <p:cNvPr id="507" name="Rectangle 506"/>
              <p:cNvSpPr/>
              <p:nvPr/>
            </p:nvSpPr>
            <p:spPr bwMode="auto">
              <a:xfrm>
                <a:off x="3078280" y="4930775"/>
                <a:ext cx="2834640" cy="790575"/>
              </a:xfrm>
              <a:prstGeom prst="rect">
                <a:avLst/>
              </a:prstGeom>
              <a:solidFill>
                <a:srgbClr val="0072C6"/>
              </a:solidFill>
              <a:ln w="6350" cap="flat" cmpd="sng" algn="ctr">
                <a:noFill/>
                <a:prstDash val="solid"/>
                <a:miter lim="800000"/>
                <a:headEnd type="none" w="med" len="med"/>
                <a:tailEnd type="none" w="med" len="med"/>
              </a:ln>
              <a:effectLst/>
            </p:spPr>
            <p:txBody>
              <a:bodyPr bIns="143428"/>
              <a:lstStyle/>
              <a:p>
                <a:pPr algn="ctr" defTabSz="895740" eaLnBrk="1" hangingPunct="1">
                  <a:lnSpc>
                    <a:spcPct val="90000"/>
                  </a:lnSpc>
                  <a:spcBef>
                    <a:spcPts val="0"/>
                  </a:spcBef>
                  <a:spcAft>
                    <a:spcPts val="0"/>
                  </a:spcAft>
                  <a:defRPr/>
                </a:pPr>
                <a:r>
                  <a:rPr lang="en-US" sz="1176"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Storage</a:t>
                </a:r>
              </a:p>
            </p:txBody>
          </p:sp>
          <p:grpSp>
            <p:nvGrpSpPr>
              <p:cNvPr id="508" name="Group 507"/>
              <p:cNvGrpSpPr/>
              <p:nvPr/>
            </p:nvGrpSpPr>
            <p:grpSpPr>
              <a:xfrm>
                <a:off x="3141325" y="5190883"/>
                <a:ext cx="920051" cy="363782"/>
                <a:chOff x="3141325" y="5190883"/>
                <a:chExt cx="920051" cy="363782"/>
              </a:xfrm>
            </p:grpSpPr>
            <p:sp>
              <p:nvSpPr>
                <p:cNvPr id="515" name="Rectangle 514"/>
                <p:cNvSpPr/>
                <p:nvPr/>
              </p:nvSpPr>
              <p:spPr bwMode="auto">
                <a:xfrm>
                  <a:off x="3399149" y="5190883"/>
                  <a:ext cx="662227" cy="363782"/>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895740" eaLnBrk="1" hangingPunct="1">
                    <a:lnSpc>
                      <a:spcPct val="90000"/>
                    </a:lnSpc>
                    <a:spcBef>
                      <a:spcPts val="0"/>
                    </a:spcBef>
                    <a:spcAft>
                      <a:spcPts val="0"/>
                    </a:spcAft>
                    <a:defRPr/>
                  </a:pPr>
                  <a: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t>BLOB </a:t>
                  </a:r>
                  <a:b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br>
                  <a: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t>Storage</a:t>
                  </a:r>
                </a:p>
              </p:txBody>
            </p:sp>
            <p:pic>
              <p:nvPicPr>
                <p:cNvPr id="516" name="Picture 231" descr="Storage blob.png"/>
                <p:cNvPicPr>
                  <a:picLocks noChangeAspect="1"/>
                </p:cNvPicPr>
                <p:nvPr/>
              </p:nvPicPr>
              <p:blipFill>
                <a:blip r:embed="rId2" cstate="print">
                  <a:biLevel thresh="25000"/>
                  <a:extLst>
                    <a:ext uri="{28A0092B-C50C-407E-A947-70E740481C1C}">
                      <a14:useLocalDpi xmlns:a14="http://schemas.microsoft.com/office/drawing/2010/main" val="0"/>
                    </a:ext>
                  </a:extLst>
                </a:blip>
                <a:srcRect/>
                <a:stretch>
                  <a:fillRect/>
                </a:stretch>
              </p:blipFill>
              <p:spPr bwMode="auto">
                <a:xfrm>
                  <a:off x="3141325" y="5253461"/>
                  <a:ext cx="2476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09" name="Group 508"/>
              <p:cNvGrpSpPr/>
              <p:nvPr/>
            </p:nvGrpSpPr>
            <p:grpSpPr>
              <a:xfrm>
                <a:off x="4130780" y="5194673"/>
                <a:ext cx="817562" cy="363782"/>
                <a:chOff x="4079535" y="5194673"/>
                <a:chExt cx="817562" cy="363782"/>
              </a:xfrm>
            </p:grpSpPr>
            <p:sp>
              <p:nvSpPr>
                <p:cNvPr id="513" name="Rectangle 512"/>
                <p:cNvSpPr/>
                <p:nvPr/>
              </p:nvSpPr>
              <p:spPr bwMode="auto">
                <a:xfrm>
                  <a:off x="4351381" y="5194673"/>
                  <a:ext cx="545716" cy="363782"/>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895740" eaLnBrk="1" hangingPunct="1">
                    <a:lnSpc>
                      <a:spcPct val="90000"/>
                    </a:lnSpc>
                    <a:spcBef>
                      <a:spcPts val="0"/>
                    </a:spcBef>
                    <a:spcAft>
                      <a:spcPts val="0"/>
                    </a:spcAft>
                    <a:defRPr/>
                  </a:pPr>
                  <a: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t>Azure </a:t>
                  </a:r>
                  <a:b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br>
                  <a: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t>Files</a:t>
                  </a:r>
                </a:p>
              </p:txBody>
            </p:sp>
            <p:pic>
              <p:nvPicPr>
                <p:cNvPr id="514" name="Picture 232" descr="Storage blob.png"/>
                <p:cNvPicPr>
                  <a:picLocks noChangeAspect="1"/>
                </p:cNvPicPr>
                <p:nvPr/>
              </p:nvPicPr>
              <p:blipFill>
                <a:blip r:embed="rId2" cstate="print">
                  <a:biLevel thresh="25000"/>
                  <a:extLst>
                    <a:ext uri="{28A0092B-C50C-407E-A947-70E740481C1C}">
                      <a14:useLocalDpi xmlns:a14="http://schemas.microsoft.com/office/drawing/2010/main" val="0"/>
                    </a:ext>
                  </a:extLst>
                </a:blip>
                <a:srcRect/>
                <a:stretch>
                  <a:fillRect/>
                </a:stretch>
              </p:blipFill>
              <p:spPr bwMode="auto">
                <a:xfrm>
                  <a:off x="4079535" y="5253461"/>
                  <a:ext cx="2476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10" name="Group 509"/>
              <p:cNvGrpSpPr/>
              <p:nvPr/>
            </p:nvGrpSpPr>
            <p:grpSpPr>
              <a:xfrm>
                <a:off x="5017746" y="5193643"/>
                <a:ext cx="895175" cy="363782"/>
                <a:chOff x="5017746" y="5193643"/>
                <a:chExt cx="895175" cy="363782"/>
              </a:xfrm>
            </p:grpSpPr>
            <p:sp>
              <p:nvSpPr>
                <p:cNvPr id="511" name="Rectangle 510"/>
                <p:cNvSpPr/>
                <p:nvPr/>
              </p:nvSpPr>
              <p:spPr bwMode="auto">
                <a:xfrm>
                  <a:off x="5292049" y="5193643"/>
                  <a:ext cx="620872" cy="363782"/>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895740" eaLnBrk="1" hangingPunct="1">
                    <a:lnSpc>
                      <a:spcPct val="90000"/>
                    </a:lnSpc>
                    <a:spcBef>
                      <a:spcPts val="0"/>
                    </a:spcBef>
                    <a:spcAft>
                      <a:spcPts val="0"/>
                    </a:spcAft>
                    <a:defRPr/>
                  </a:pPr>
                  <a: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t>Premium Storage</a:t>
                  </a:r>
                </a:p>
              </p:txBody>
            </p:sp>
            <p:pic>
              <p:nvPicPr>
                <p:cNvPr id="512" name="Picture 233" descr="Storage blob.png"/>
                <p:cNvPicPr>
                  <a:picLocks noChangeAspect="1"/>
                </p:cNvPicPr>
                <p:nvPr/>
              </p:nvPicPr>
              <p:blipFill>
                <a:blip r:embed="rId2" cstate="print">
                  <a:biLevel thresh="25000"/>
                  <a:extLst>
                    <a:ext uri="{28A0092B-C50C-407E-A947-70E740481C1C}">
                      <a14:useLocalDpi xmlns:a14="http://schemas.microsoft.com/office/drawing/2010/main" val="0"/>
                    </a:ext>
                  </a:extLst>
                </a:blip>
                <a:srcRect/>
                <a:stretch>
                  <a:fillRect/>
                </a:stretch>
              </p:blipFill>
              <p:spPr bwMode="auto">
                <a:xfrm>
                  <a:off x="5017746" y="5253461"/>
                  <a:ext cx="2476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460" name="Group 459"/>
            <p:cNvGrpSpPr/>
            <p:nvPr/>
          </p:nvGrpSpPr>
          <p:grpSpPr>
            <a:xfrm>
              <a:off x="249566" y="4783867"/>
              <a:ext cx="2573556" cy="788988"/>
              <a:chOff x="249566" y="4930775"/>
              <a:chExt cx="2573556" cy="788988"/>
            </a:xfrm>
          </p:grpSpPr>
          <p:sp>
            <p:nvSpPr>
              <p:cNvPr id="484" name="Rectangle 483"/>
              <p:cNvSpPr/>
              <p:nvPr/>
            </p:nvSpPr>
            <p:spPr bwMode="auto">
              <a:xfrm>
                <a:off x="249566" y="4930775"/>
                <a:ext cx="2573556" cy="788988"/>
              </a:xfrm>
              <a:prstGeom prst="rect">
                <a:avLst/>
              </a:prstGeom>
              <a:solidFill>
                <a:srgbClr val="0072C6"/>
              </a:solidFill>
              <a:ln w="6350" cap="flat" cmpd="sng" algn="ctr">
                <a:noFill/>
                <a:prstDash val="solid"/>
                <a:miter lim="800000"/>
                <a:headEnd type="none" w="med" len="med"/>
                <a:tailEnd type="none" w="med" len="med"/>
              </a:ln>
              <a:effectLst/>
            </p:spPr>
            <p:txBody>
              <a:bodyPr bIns="143428"/>
              <a:lstStyle/>
              <a:p>
                <a:pPr algn="ctr" defTabSz="895740" eaLnBrk="1" hangingPunct="1">
                  <a:lnSpc>
                    <a:spcPct val="90000"/>
                  </a:lnSpc>
                  <a:spcBef>
                    <a:spcPts val="0"/>
                  </a:spcBef>
                  <a:spcAft>
                    <a:spcPts val="0"/>
                  </a:spcAft>
                  <a:defRPr/>
                </a:pPr>
                <a:r>
                  <a:rPr lang="en-US" sz="1176"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Compute</a:t>
                </a:r>
              </a:p>
            </p:txBody>
          </p:sp>
          <p:grpSp>
            <p:nvGrpSpPr>
              <p:cNvPr id="486" name="Group 485"/>
              <p:cNvGrpSpPr/>
              <p:nvPr/>
            </p:nvGrpSpPr>
            <p:grpSpPr>
              <a:xfrm>
                <a:off x="485673" y="5263570"/>
                <a:ext cx="952409" cy="261937"/>
                <a:chOff x="607413" y="5263570"/>
                <a:chExt cx="952409" cy="261937"/>
              </a:xfrm>
            </p:grpSpPr>
            <p:sp>
              <p:nvSpPr>
                <p:cNvPr id="503" name="Rectangle 502"/>
                <p:cNvSpPr/>
                <p:nvPr/>
              </p:nvSpPr>
              <p:spPr bwMode="auto">
                <a:xfrm>
                  <a:off x="892212" y="5263570"/>
                  <a:ext cx="667610" cy="21810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895740" eaLnBrk="1" hangingPunct="1">
                    <a:lnSpc>
                      <a:spcPct val="90000"/>
                    </a:lnSpc>
                    <a:spcBef>
                      <a:spcPts val="0"/>
                    </a:spcBef>
                    <a:spcAft>
                      <a:spcPts val="0"/>
                    </a:spcAft>
                    <a:defRPr/>
                  </a:pPr>
                  <a: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t>Virtual</a:t>
                  </a:r>
                  <a:b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br>
                  <a: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t>Machine</a:t>
                  </a:r>
                </a:p>
              </p:txBody>
            </p:sp>
            <p:pic>
              <p:nvPicPr>
                <p:cNvPr id="504" name="Picture 395"/>
                <p:cNvPicPr>
                  <a:picLocks noChangeAspect="1"/>
                </p:cNvPicPr>
                <p:nvPr/>
              </p:nvPicPr>
              <p:blipFill>
                <a:blip r:embed="rId3" cstate="print">
                  <a:biLevel thresh="25000"/>
                  <a:extLst>
                    <a:ext uri="{28A0092B-C50C-407E-A947-70E740481C1C}">
                      <a14:useLocalDpi xmlns:a14="http://schemas.microsoft.com/office/drawing/2010/main" val="0"/>
                    </a:ext>
                  </a:extLst>
                </a:blip>
                <a:srcRect/>
                <a:stretch>
                  <a:fillRect/>
                </a:stretch>
              </p:blipFill>
              <p:spPr bwMode="auto">
                <a:xfrm>
                  <a:off x="607413" y="5263570"/>
                  <a:ext cx="261938"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87" name="Group 486"/>
              <p:cNvGrpSpPr/>
              <p:nvPr/>
            </p:nvGrpSpPr>
            <p:grpSpPr>
              <a:xfrm>
                <a:off x="1737729" y="5259936"/>
                <a:ext cx="934978" cy="239587"/>
                <a:chOff x="1737729" y="5267270"/>
                <a:chExt cx="934978" cy="239587"/>
              </a:xfrm>
            </p:grpSpPr>
            <p:sp>
              <p:nvSpPr>
                <p:cNvPr id="488" name="Rectangle 487"/>
                <p:cNvSpPr/>
                <p:nvPr/>
              </p:nvSpPr>
              <p:spPr bwMode="auto">
                <a:xfrm>
                  <a:off x="1970460" y="5267270"/>
                  <a:ext cx="702247" cy="239587"/>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895740" eaLnBrk="1" hangingPunct="1">
                    <a:lnSpc>
                      <a:spcPct val="90000"/>
                    </a:lnSpc>
                    <a:spcBef>
                      <a:spcPts val="0"/>
                    </a:spcBef>
                    <a:spcAft>
                      <a:spcPts val="0"/>
                    </a:spcAft>
                    <a:defRPr/>
                  </a:pPr>
                  <a: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t>Containers</a:t>
                  </a:r>
                </a:p>
              </p:txBody>
            </p:sp>
            <p:grpSp>
              <p:nvGrpSpPr>
                <p:cNvPr id="489" name="Group 411"/>
                <p:cNvGrpSpPr>
                  <a:grpSpLocks/>
                </p:cNvGrpSpPr>
                <p:nvPr/>
              </p:nvGrpSpPr>
              <p:grpSpPr bwMode="auto">
                <a:xfrm>
                  <a:off x="1737729" y="5302132"/>
                  <a:ext cx="220664" cy="169862"/>
                  <a:chOff x="1116824" y="5288934"/>
                  <a:chExt cx="294653" cy="226942"/>
                </a:xfrm>
              </p:grpSpPr>
              <p:grpSp>
                <p:nvGrpSpPr>
                  <p:cNvPr id="490" name="Group 489"/>
                  <p:cNvGrpSpPr/>
                  <p:nvPr/>
                </p:nvGrpSpPr>
                <p:grpSpPr>
                  <a:xfrm>
                    <a:off x="1143956" y="5308454"/>
                    <a:ext cx="97033" cy="104041"/>
                    <a:chOff x="429567" y="3925067"/>
                    <a:chExt cx="291844" cy="312924"/>
                  </a:xfrm>
                  <a:solidFill>
                    <a:srgbClr val="FFFFFF"/>
                  </a:solidFill>
                </p:grpSpPr>
                <p:sp>
                  <p:nvSpPr>
                    <p:cNvPr id="500" name="Diamond 499"/>
                    <p:cNvSpPr/>
                    <p:nvPr/>
                  </p:nvSpPr>
                  <p:spPr bwMode="auto">
                    <a:xfrm rot="19690132">
                      <a:off x="429567" y="3991206"/>
                      <a:ext cx="148049" cy="245584"/>
                    </a:xfrm>
                    <a:prstGeom prst="diamond">
                      <a:avLst/>
                    </a:prstGeom>
                    <a:grpFill/>
                    <a:ln w="9525" cap="flat" cmpd="sng" algn="ctr">
                      <a:noFill/>
                      <a:prstDash val="solid"/>
                      <a:headEnd type="none" w="med" len="med"/>
                      <a:tailEnd type="none" w="med" len="med"/>
                    </a:ln>
                    <a:effectLst/>
                    <a:scene3d>
                      <a:camera prst="orthographicFront">
                        <a:rot lat="899860" lon="21583921" rev="21540000"/>
                      </a:camera>
                      <a:lightRig rig="threePt" dir="t"/>
                    </a:scene3d>
                  </p:spPr>
                  <p:txBody>
                    <a:bodyPr lIns="182880" tIns="146304" rIns="182880" bIns="146304"/>
                    <a:lstStyle/>
                    <a:p>
                      <a:pPr algn="ctr" defTabSz="913916" eaLnBrk="1" hangingPunct="1">
                        <a:lnSpc>
                          <a:spcPct val="90000"/>
                        </a:lnSpc>
                        <a:defRPr/>
                      </a:pPr>
                      <a:endParaRPr lang="en-US" sz="1960" b="1" kern="0" dirty="0">
                        <a:solidFill>
                          <a:srgbClr val="FFFFFF"/>
                        </a:solidFill>
                        <a:latin typeface="Segoe UI Light"/>
                        <a:ea typeface="Segoe UI" pitchFamily="34" charset="0"/>
                        <a:cs typeface="Segoe UI" pitchFamily="34" charset="0"/>
                      </a:endParaRPr>
                    </a:p>
                  </p:txBody>
                </p:sp>
                <p:sp>
                  <p:nvSpPr>
                    <p:cNvPr id="501" name="Diamond 500"/>
                    <p:cNvSpPr/>
                    <p:nvPr/>
                  </p:nvSpPr>
                  <p:spPr bwMode="auto">
                    <a:xfrm rot="1935408">
                      <a:off x="567471" y="3991342"/>
                      <a:ext cx="153940" cy="246649"/>
                    </a:xfrm>
                    <a:prstGeom prst="diamond">
                      <a:avLst/>
                    </a:prstGeom>
                    <a:grpFill/>
                    <a:ln w="9525" cap="flat" cmpd="sng" algn="ctr">
                      <a:noFill/>
                      <a:prstDash val="solid"/>
                      <a:headEnd type="none" w="med" len="med"/>
                      <a:tailEnd type="none" w="med" len="med"/>
                    </a:ln>
                    <a:effectLst/>
                  </p:spPr>
                  <p:txBody>
                    <a:bodyPr lIns="182880" tIns="146304" rIns="182880" bIns="146304"/>
                    <a:lstStyle/>
                    <a:p>
                      <a:pPr algn="ctr" defTabSz="913916" eaLnBrk="1" hangingPunct="1">
                        <a:lnSpc>
                          <a:spcPct val="90000"/>
                        </a:lnSpc>
                        <a:defRPr/>
                      </a:pPr>
                      <a:endParaRPr lang="en-US" sz="1960" b="1" kern="0" dirty="0">
                        <a:solidFill>
                          <a:srgbClr val="FFFFFF"/>
                        </a:solidFill>
                        <a:latin typeface="Segoe UI Light"/>
                        <a:ea typeface="Segoe UI" pitchFamily="34" charset="0"/>
                        <a:cs typeface="Segoe UI" pitchFamily="34" charset="0"/>
                      </a:endParaRPr>
                    </a:p>
                  </p:txBody>
                </p:sp>
                <p:sp>
                  <p:nvSpPr>
                    <p:cNvPr id="502" name="Diamond 501"/>
                    <p:cNvSpPr/>
                    <p:nvPr/>
                  </p:nvSpPr>
                  <p:spPr bwMode="auto">
                    <a:xfrm rot="5400000">
                      <a:off x="498047" y="3879246"/>
                      <a:ext cx="153941" cy="245584"/>
                    </a:xfrm>
                    <a:prstGeom prst="diamond">
                      <a:avLst/>
                    </a:prstGeom>
                    <a:grpFill/>
                    <a:ln w="9525" cap="flat" cmpd="sng" algn="ctr">
                      <a:noFill/>
                      <a:prstDash val="solid"/>
                      <a:headEnd type="none" w="med" len="med"/>
                      <a:tailEnd type="none" w="med" len="med"/>
                    </a:ln>
                    <a:effectLst/>
                    <a:scene3d>
                      <a:camera prst="orthographicFront">
                        <a:rot lat="21599979" lon="2400000" rev="0"/>
                      </a:camera>
                      <a:lightRig rig="threePt" dir="t"/>
                    </a:scene3d>
                  </p:spPr>
                  <p:txBody>
                    <a:bodyPr lIns="182880" tIns="146304" rIns="182880" bIns="146304"/>
                    <a:lstStyle/>
                    <a:p>
                      <a:pPr algn="ctr" defTabSz="913916" eaLnBrk="1" hangingPunct="1">
                        <a:lnSpc>
                          <a:spcPct val="90000"/>
                        </a:lnSpc>
                        <a:defRPr/>
                      </a:pPr>
                      <a:endParaRPr lang="en-US" sz="1960" b="1" kern="0" dirty="0">
                        <a:solidFill>
                          <a:srgbClr val="FFFFFF"/>
                        </a:solidFill>
                        <a:latin typeface="Segoe UI Light"/>
                        <a:ea typeface="Segoe UI" pitchFamily="34" charset="0"/>
                        <a:cs typeface="Segoe UI" pitchFamily="34" charset="0"/>
                      </a:endParaRPr>
                    </a:p>
                  </p:txBody>
                </p:sp>
              </p:grpSp>
              <p:sp>
                <p:nvSpPr>
                  <p:cNvPr id="491" name="Rounded Rectangle 490"/>
                  <p:cNvSpPr/>
                  <p:nvPr/>
                </p:nvSpPr>
                <p:spPr bwMode="auto">
                  <a:xfrm>
                    <a:off x="1116824" y="5288934"/>
                    <a:ext cx="294653" cy="226942"/>
                  </a:xfrm>
                  <a:prstGeom prst="roundRect">
                    <a:avLst>
                      <a:gd name="adj" fmla="val 9184"/>
                    </a:avLst>
                  </a:prstGeom>
                  <a:noFill/>
                  <a:ln w="19050" cap="flat" cmpd="sng" algn="ctr">
                    <a:solidFill>
                      <a:srgbClr val="FFFFFF"/>
                    </a:solidFill>
                    <a:prstDash val="solid"/>
                    <a:headEnd type="none" w="med" len="med"/>
                    <a:tailEnd type="none" w="med" len="med"/>
                  </a:ln>
                  <a:effectLst/>
                </p:spPr>
                <p:txBody>
                  <a:bodyPr lIns="182880" tIns="146304" rIns="182880" bIns="146304"/>
                  <a:lstStyle/>
                  <a:p>
                    <a:pPr algn="ctr" defTabSz="913916" eaLnBrk="1" hangingPunct="1">
                      <a:lnSpc>
                        <a:spcPct val="90000"/>
                      </a:lnSpc>
                      <a:defRPr/>
                    </a:pPr>
                    <a:endParaRPr lang="en-US" sz="1960" b="1" kern="0" dirty="0">
                      <a:solidFill>
                        <a:srgbClr val="FFFFFF"/>
                      </a:solidFill>
                      <a:latin typeface="Segoe UI Light"/>
                      <a:ea typeface="Segoe UI" pitchFamily="34" charset="0"/>
                      <a:cs typeface="Segoe UI" pitchFamily="34" charset="0"/>
                    </a:endParaRPr>
                  </a:p>
                </p:txBody>
              </p:sp>
              <p:grpSp>
                <p:nvGrpSpPr>
                  <p:cNvPr id="492" name="Group 491"/>
                  <p:cNvGrpSpPr/>
                  <p:nvPr/>
                </p:nvGrpSpPr>
                <p:grpSpPr>
                  <a:xfrm>
                    <a:off x="1288799" y="5308986"/>
                    <a:ext cx="97033" cy="104040"/>
                    <a:chOff x="429561" y="3925070"/>
                    <a:chExt cx="291847" cy="312921"/>
                  </a:xfrm>
                  <a:solidFill>
                    <a:srgbClr val="FFFFFF"/>
                  </a:solidFill>
                </p:grpSpPr>
                <p:sp>
                  <p:nvSpPr>
                    <p:cNvPr id="497" name="Diamond 496"/>
                    <p:cNvSpPr/>
                    <p:nvPr/>
                  </p:nvSpPr>
                  <p:spPr bwMode="auto">
                    <a:xfrm rot="19690132">
                      <a:off x="429561" y="3991205"/>
                      <a:ext cx="148050" cy="245585"/>
                    </a:xfrm>
                    <a:prstGeom prst="diamond">
                      <a:avLst/>
                    </a:prstGeom>
                    <a:grpFill/>
                    <a:ln w="9525" cap="flat" cmpd="sng" algn="ctr">
                      <a:noFill/>
                      <a:prstDash val="solid"/>
                      <a:headEnd type="none" w="med" len="med"/>
                      <a:tailEnd type="none" w="med" len="med"/>
                    </a:ln>
                    <a:effectLst/>
                    <a:scene3d>
                      <a:camera prst="orthographicFront">
                        <a:rot lat="899860" lon="21583921" rev="21540000"/>
                      </a:camera>
                      <a:lightRig rig="threePt" dir="t"/>
                    </a:scene3d>
                  </p:spPr>
                  <p:txBody>
                    <a:bodyPr lIns="182880" tIns="146304" rIns="182880" bIns="146304"/>
                    <a:lstStyle/>
                    <a:p>
                      <a:pPr algn="ctr" defTabSz="913916" eaLnBrk="1" hangingPunct="1">
                        <a:lnSpc>
                          <a:spcPct val="90000"/>
                        </a:lnSpc>
                        <a:defRPr/>
                      </a:pPr>
                      <a:endParaRPr lang="en-US" sz="1960" b="1" kern="0" dirty="0">
                        <a:solidFill>
                          <a:srgbClr val="FFFFFF"/>
                        </a:solidFill>
                        <a:latin typeface="Segoe UI Light"/>
                        <a:ea typeface="Segoe UI" pitchFamily="34" charset="0"/>
                        <a:cs typeface="Segoe UI" pitchFamily="34" charset="0"/>
                      </a:endParaRPr>
                    </a:p>
                  </p:txBody>
                </p:sp>
                <p:sp>
                  <p:nvSpPr>
                    <p:cNvPr id="498" name="Diamond 497"/>
                    <p:cNvSpPr/>
                    <p:nvPr/>
                  </p:nvSpPr>
                  <p:spPr bwMode="auto">
                    <a:xfrm rot="1935408">
                      <a:off x="567466" y="3991341"/>
                      <a:ext cx="153942" cy="246650"/>
                    </a:xfrm>
                    <a:prstGeom prst="diamond">
                      <a:avLst/>
                    </a:prstGeom>
                    <a:grpFill/>
                    <a:ln w="9525" cap="flat" cmpd="sng" algn="ctr">
                      <a:noFill/>
                      <a:prstDash val="solid"/>
                      <a:headEnd type="none" w="med" len="med"/>
                      <a:tailEnd type="none" w="med" len="med"/>
                    </a:ln>
                    <a:effectLst/>
                  </p:spPr>
                  <p:txBody>
                    <a:bodyPr lIns="182880" tIns="146304" rIns="182880" bIns="146304"/>
                    <a:lstStyle/>
                    <a:p>
                      <a:pPr algn="ctr" defTabSz="913916" eaLnBrk="1" hangingPunct="1">
                        <a:lnSpc>
                          <a:spcPct val="90000"/>
                        </a:lnSpc>
                        <a:defRPr/>
                      </a:pPr>
                      <a:endParaRPr lang="en-US" sz="1960" b="1" kern="0" dirty="0">
                        <a:solidFill>
                          <a:srgbClr val="FFFFFF"/>
                        </a:solidFill>
                        <a:latin typeface="Segoe UI Light"/>
                        <a:ea typeface="Segoe UI" pitchFamily="34" charset="0"/>
                        <a:cs typeface="Segoe UI" pitchFamily="34" charset="0"/>
                      </a:endParaRPr>
                    </a:p>
                  </p:txBody>
                </p:sp>
                <p:sp>
                  <p:nvSpPr>
                    <p:cNvPr id="499" name="Diamond 498"/>
                    <p:cNvSpPr/>
                    <p:nvPr/>
                  </p:nvSpPr>
                  <p:spPr bwMode="auto">
                    <a:xfrm rot="5400000">
                      <a:off x="498041" y="3879250"/>
                      <a:ext cx="153941" cy="245582"/>
                    </a:xfrm>
                    <a:prstGeom prst="diamond">
                      <a:avLst/>
                    </a:prstGeom>
                    <a:grpFill/>
                    <a:ln w="9525" cap="flat" cmpd="sng" algn="ctr">
                      <a:noFill/>
                      <a:prstDash val="solid"/>
                      <a:headEnd type="none" w="med" len="med"/>
                      <a:tailEnd type="none" w="med" len="med"/>
                    </a:ln>
                    <a:effectLst/>
                    <a:scene3d>
                      <a:camera prst="orthographicFront">
                        <a:rot lat="21599979" lon="2400000" rev="0"/>
                      </a:camera>
                      <a:lightRig rig="threePt" dir="t"/>
                    </a:scene3d>
                  </p:spPr>
                  <p:txBody>
                    <a:bodyPr lIns="182880" tIns="146304" rIns="182880" bIns="146304"/>
                    <a:lstStyle/>
                    <a:p>
                      <a:pPr algn="ctr" defTabSz="913916" eaLnBrk="1" hangingPunct="1">
                        <a:lnSpc>
                          <a:spcPct val="90000"/>
                        </a:lnSpc>
                        <a:defRPr/>
                      </a:pPr>
                      <a:endParaRPr lang="en-US" sz="1960" b="1" kern="0" dirty="0">
                        <a:solidFill>
                          <a:srgbClr val="FFFFFF"/>
                        </a:solidFill>
                        <a:latin typeface="Segoe UI Light"/>
                        <a:ea typeface="Segoe UI" pitchFamily="34" charset="0"/>
                        <a:cs typeface="Segoe UI" pitchFamily="34" charset="0"/>
                      </a:endParaRPr>
                    </a:p>
                  </p:txBody>
                </p:sp>
              </p:grpSp>
              <p:grpSp>
                <p:nvGrpSpPr>
                  <p:cNvPr id="493" name="Group 492"/>
                  <p:cNvGrpSpPr/>
                  <p:nvPr/>
                </p:nvGrpSpPr>
                <p:grpSpPr>
                  <a:xfrm>
                    <a:off x="1220330" y="5390443"/>
                    <a:ext cx="97032" cy="104039"/>
                    <a:chOff x="429564" y="3925074"/>
                    <a:chExt cx="291843" cy="312917"/>
                  </a:xfrm>
                  <a:solidFill>
                    <a:srgbClr val="FFFFFF"/>
                  </a:solidFill>
                </p:grpSpPr>
                <p:sp>
                  <p:nvSpPr>
                    <p:cNvPr id="494" name="Diamond 493"/>
                    <p:cNvSpPr/>
                    <p:nvPr/>
                  </p:nvSpPr>
                  <p:spPr bwMode="auto">
                    <a:xfrm rot="19690132">
                      <a:off x="429564" y="3991204"/>
                      <a:ext cx="148050" cy="245585"/>
                    </a:xfrm>
                    <a:prstGeom prst="diamond">
                      <a:avLst/>
                    </a:prstGeom>
                    <a:grpFill/>
                    <a:ln w="9525" cap="flat" cmpd="sng" algn="ctr">
                      <a:noFill/>
                      <a:prstDash val="solid"/>
                      <a:headEnd type="none" w="med" len="med"/>
                      <a:tailEnd type="none" w="med" len="med"/>
                    </a:ln>
                    <a:effectLst/>
                    <a:scene3d>
                      <a:camera prst="orthographicFront">
                        <a:rot lat="899860" lon="21583921" rev="21540000"/>
                      </a:camera>
                      <a:lightRig rig="threePt" dir="t"/>
                    </a:scene3d>
                  </p:spPr>
                  <p:txBody>
                    <a:bodyPr lIns="182880" tIns="146304" rIns="182880" bIns="146304"/>
                    <a:lstStyle/>
                    <a:p>
                      <a:pPr algn="ctr" defTabSz="913916" eaLnBrk="1" hangingPunct="1">
                        <a:lnSpc>
                          <a:spcPct val="90000"/>
                        </a:lnSpc>
                        <a:defRPr/>
                      </a:pPr>
                      <a:endParaRPr lang="en-US" sz="1960" b="1" kern="0" dirty="0">
                        <a:solidFill>
                          <a:srgbClr val="FFFFFF"/>
                        </a:solidFill>
                        <a:latin typeface="Segoe UI Light"/>
                        <a:ea typeface="Segoe UI" pitchFamily="34" charset="0"/>
                        <a:cs typeface="Segoe UI" pitchFamily="34" charset="0"/>
                      </a:endParaRPr>
                    </a:p>
                  </p:txBody>
                </p:sp>
                <p:sp>
                  <p:nvSpPr>
                    <p:cNvPr id="495" name="Diamond 494"/>
                    <p:cNvSpPr/>
                    <p:nvPr/>
                  </p:nvSpPr>
                  <p:spPr bwMode="auto">
                    <a:xfrm rot="1935408">
                      <a:off x="567465" y="3991345"/>
                      <a:ext cx="153942" cy="246646"/>
                    </a:xfrm>
                    <a:prstGeom prst="diamond">
                      <a:avLst/>
                    </a:prstGeom>
                    <a:grpFill/>
                    <a:ln w="9525" cap="flat" cmpd="sng" algn="ctr">
                      <a:noFill/>
                      <a:prstDash val="solid"/>
                      <a:headEnd type="none" w="med" len="med"/>
                      <a:tailEnd type="none" w="med" len="med"/>
                    </a:ln>
                    <a:effectLst/>
                  </p:spPr>
                  <p:txBody>
                    <a:bodyPr lIns="182880" tIns="146304" rIns="182880" bIns="146304"/>
                    <a:lstStyle/>
                    <a:p>
                      <a:pPr algn="ctr" defTabSz="913916" eaLnBrk="1" hangingPunct="1">
                        <a:lnSpc>
                          <a:spcPct val="90000"/>
                        </a:lnSpc>
                        <a:defRPr/>
                      </a:pPr>
                      <a:endParaRPr lang="en-US" sz="1960" b="1" kern="0" dirty="0">
                        <a:solidFill>
                          <a:srgbClr val="FFFFFF"/>
                        </a:solidFill>
                        <a:latin typeface="Segoe UI Light"/>
                        <a:ea typeface="Segoe UI" pitchFamily="34" charset="0"/>
                        <a:cs typeface="Segoe UI" pitchFamily="34" charset="0"/>
                      </a:endParaRPr>
                    </a:p>
                  </p:txBody>
                </p:sp>
                <p:sp>
                  <p:nvSpPr>
                    <p:cNvPr id="496" name="Diamond 495"/>
                    <p:cNvSpPr/>
                    <p:nvPr/>
                  </p:nvSpPr>
                  <p:spPr bwMode="auto">
                    <a:xfrm rot="5400000">
                      <a:off x="502612" y="3879253"/>
                      <a:ext cx="153940" cy="245581"/>
                    </a:xfrm>
                    <a:prstGeom prst="diamond">
                      <a:avLst/>
                    </a:prstGeom>
                    <a:grpFill/>
                    <a:ln w="9525" cap="flat" cmpd="sng" algn="ctr">
                      <a:noFill/>
                      <a:prstDash val="solid"/>
                      <a:headEnd type="none" w="med" len="med"/>
                      <a:tailEnd type="none" w="med" len="med"/>
                    </a:ln>
                    <a:effectLst/>
                    <a:scene3d>
                      <a:camera prst="orthographicFront">
                        <a:rot lat="21599979" lon="2400000" rev="0"/>
                      </a:camera>
                      <a:lightRig rig="threePt" dir="t"/>
                    </a:scene3d>
                  </p:spPr>
                  <p:txBody>
                    <a:bodyPr lIns="182880" tIns="146304" rIns="182880" bIns="146304"/>
                    <a:lstStyle/>
                    <a:p>
                      <a:pPr algn="ctr" defTabSz="913916" eaLnBrk="1" hangingPunct="1">
                        <a:lnSpc>
                          <a:spcPct val="90000"/>
                        </a:lnSpc>
                        <a:defRPr/>
                      </a:pPr>
                      <a:endParaRPr lang="en-US" sz="1960" b="1" kern="0" dirty="0">
                        <a:solidFill>
                          <a:srgbClr val="FFFFFF"/>
                        </a:solidFill>
                        <a:latin typeface="Segoe UI Light"/>
                        <a:ea typeface="Segoe UI" pitchFamily="34" charset="0"/>
                        <a:cs typeface="Segoe UI" pitchFamily="34" charset="0"/>
                      </a:endParaRPr>
                    </a:p>
                  </p:txBody>
                </p:sp>
              </p:grpSp>
            </p:grpSp>
          </p:grpSp>
        </p:grpSp>
        <p:grpSp>
          <p:nvGrpSpPr>
            <p:cNvPr id="461" name="Group 460"/>
            <p:cNvGrpSpPr/>
            <p:nvPr/>
          </p:nvGrpSpPr>
          <p:grpSpPr>
            <a:xfrm>
              <a:off x="5900614" y="4783867"/>
              <a:ext cx="6292850" cy="790575"/>
              <a:chOff x="6022975" y="4930775"/>
              <a:chExt cx="6292850" cy="790575"/>
            </a:xfrm>
          </p:grpSpPr>
          <p:sp>
            <p:nvSpPr>
              <p:cNvPr id="462" name="Rectangle 461"/>
              <p:cNvSpPr/>
              <p:nvPr/>
            </p:nvSpPr>
            <p:spPr bwMode="auto">
              <a:xfrm>
                <a:off x="6022975" y="4930775"/>
                <a:ext cx="6292850" cy="790575"/>
              </a:xfrm>
              <a:prstGeom prst="rect">
                <a:avLst/>
              </a:prstGeom>
              <a:solidFill>
                <a:srgbClr val="0072C6"/>
              </a:solidFill>
              <a:ln w="6350" cap="flat" cmpd="sng" algn="ctr">
                <a:noFill/>
                <a:prstDash val="solid"/>
                <a:miter lim="800000"/>
                <a:headEnd type="none" w="med" len="med"/>
                <a:tailEnd type="none" w="med" len="med"/>
              </a:ln>
              <a:effectLst/>
            </p:spPr>
            <p:txBody>
              <a:bodyPr bIns="143428"/>
              <a:lstStyle/>
              <a:p>
                <a:pPr algn="ctr" defTabSz="895740" eaLnBrk="1" hangingPunct="1">
                  <a:lnSpc>
                    <a:spcPct val="90000"/>
                  </a:lnSpc>
                  <a:spcBef>
                    <a:spcPts val="0"/>
                  </a:spcBef>
                  <a:spcAft>
                    <a:spcPts val="0"/>
                  </a:spcAft>
                  <a:defRPr/>
                </a:pPr>
                <a:r>
                  <a:rPr lang="en-US" sz="1176"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Networking</a:t>
                </a:r>
              </a:p>
            </p:txBody>
          </p:sp>
          <p:grpSp>
            <p:nvGrpSpPr>
              <p:cNvPr id="463" name="Group 462"/>
              <p:cNvGrpSpPr/>
              <p:nvPr/>
            </p:nvGrpSpPr>
            <p:grpSpPr>
              <a:xfrm>
                <a:off x="6120092" y="5210907"/>
                <a:ext cx="947766" cy="346518"/>
                <a:chOff x="6120092" y="5210907"/>
                <a:chExt cx="947766" cy="346518"/>
              </a:xfrm>
            </p:grpSpPr>
            <p:sp>
              <p:nvSpPr>
                <p:cNvPr id="482" name="Rectangle 481"/>
                <p:cNvSpPr/>
                <p:nvPr/>
              </p:nvSpPr>
              <p:spPr bwMode="auto">
                <a:xfrm>
                  <a:off x="6388100" y="5210907"/>
                  <a:ext cx="679758" cy="346518"/>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895740" eaLnBrk="1" hangingPunct="1">
                    <a:lnSpc>
                      <a:spcPct val="90000"/>
                    </a:lnSpc>
                    <a:spcBef>
                      <a:spcPts val="0"/>
                    </a:spcBef>
                    <a:spcAft>
                      <a:spcPts val="0"/>
                    </a:spcAft>
                    <a:defRPr/>
                  </a:pPr>
                  <a: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t>Virtual Network</a:t>
                  </a:r>
                </a:p>
              </p:txBody>
            </p:sp>
            <p:pic>
              <p:nvPicPr>
                <p:cNvPr id="483" name="Picture 226"/>
                <p:cNvPicPr>
                  <a:picLocks noChangeAspect="1"/>
                </p:cNvPicPr>
                <p:nvPr/>
              </p:nvPicPr>
              <p:blipFill>
                <a:blip r:embed="rId4" cstate="print">
                  <a:biLevel thresh="25000"/>
                  <a:extLst>
                    <a:ext uri="{28A0092B-C50C-407E-A947-70E740481C1C}">
                      <a14:useLocalDpi xmlns:a14="http://schemas.microsoft.com/office/drawing/2010/main" val="0"/>
                    </a:ext>
                  </a:extLst>
                </a:blip>
                <a:srcRect/>
                <a:stretch>
                  <a:fillRect/>
                </a:stretch>
              </p:blipFill>
              <p:spPr bwMode="auto">
                <a:xfrm>
                  <a:off x="6120092" y="5242269"/>
                  <a:ext cx="268287" cy="268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4" name="Group 463"/>
              <p:cNvGrpSpPr/>
              <p:nvPr/>
            </p:nvGrpSpPr>
            <p:grpSpPr>
              <a:xfrm>
                <a:off x="8599909" y="5210661"/>
                <a:ext cx="854686" cy="346764"/>
                <a:chOff x="8608651" y="5210661"/>
                <a:chExt cx="854686" cy="346764"/>
              </a:xfrm>
            </p:grpSpPr>
            <p:sp>
              <p:nvSpPr>
                <p:cNvPr id="480" name="Rectangle 479"/>
                <p:cNvSpPr/>
                <p:nvPr/>
              </p:nvSpPr>
              <p:spPr bwMode="auto">
                <a:xfrm>
                  <a:off x="8913208" y="5210661"/>
                  <a:ext cx="550129"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895740" eaLnBrk="1" hangingPunct="1">
                    <a:lnSpc>
                      <a:spcPct val="90000"/>
                    </a:lnSpc>
                    <a:spcBef>
                      <a:spcPts val="0"/>
                    </a:spcBef>
                    <a:spcAft>
                      <a:spcPts val="0"/>
                    </a:spcAft>
                    <a:defRPr/>
                  </a:pPr>
                  <a: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t>Express</a:t>
                  </a:r>
                </a:p>
                <a:p>
                  <a:pPr defTabSz="895740" eaLnBrk="1" hangingPunct="1">
                    <a:lnSpc>
                      <a:spcPct val="90000"/>
                    </a:lnSpc>
                    <a:spcBef>
                      <a:spcPts val="0"/>
                    </a:spcBef>
                    <a:spcAft>
                      <a:spcPts val="0"/>
                    </a:spcAft>
                    <a:defRPr/>
                  </a:pPr>
                  <a: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t>Route</a:t>
                  </a:r>
                </a:p>
              </p:txBody>
            </p:sp>
            <p:pic>
              <p:nvPicPr>
                <p:cNvPr id="481" name="Picture 227"/>
                <p:cNvPicPr>
                  <a:picLocks noChangeAspect="1"/>
                </p:cNvPicPr>
                <p:nvPr/>
              </p:nvPicPr>
              <p:blipFill>
                <a:blip r:embed="rId5" cstate="print">
                  <a:biLevel thresh="25000"/>
                  <a:extLst>
                    <a:ext uri="{28A0092B-C50C-407E-A947-70E740481C1C}">
                      <a14:useLocalDpi xmlns:a14="http://schemas.microsoft.com/office/drawing/2010/main" val="0"/>
                    </a:ext>
                  </a:extLst>
                </a:blip>
                <a:srcRect/>
                <a:stretch>
                  <a:fillRect/>
                </a:stretch>
              </p:blipFill>
              <p:spPr bwMode="auto">
                <a:xfrm>
                  <a:off x="8608651" y="5234771"/>
                  <a:ext cx="285077" cy="283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5" name="Group 464"/>
              <p:cNvGrpSpPr/>
              <p:nvPr/>
            </p:nvGrpSpPr>
            <p:grpSpPr>
              <a:xfrm>
                <a:off x="9499896" y="5210661"/>
                <a:ext cx="856833" cy="346764"/>
                <a:chOff x="9542661" y="5210661"/>
                <a:chExt cx="856833" cy="346764"/>
              </a:xfrm>
            </p:grpSpPr>
            <p:sp>
              <p:nvSpPr>
                <p:cNvPr id="478" name="Rectangle 477"/>
                <p:cNvSpPr/>
                <p:nvPr/>
              </p:nvSpPr>
              <p:spPr bwMode="auto">
                <a:xfrm>
                  <a:off x="9773921" y="5210661"/>
                  <a:ext cx="625573"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895740" eaLnBrk="1" hangingPunct="1">
                    <a:lnSpc>
                      <a:spcPct val="90000"/>
                    </a:lnSpc>
                    <a:spcBef>
                      <a:spcPts val="0"/>
                    </a:spcBef>
                    <a:spcAft>
                      <a:spcPts val="0"/>
                    </a:spcAft>
                    <a:defRPr/>
                  </a:pPr>
                  <a: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t>Traffic Manager</a:t>
                  </a:r>
                </a:p>
              </p:txBody>
            </p:sp>
            <p:pic>
              <p:nvPicPr>
                <p:cNvPr id="479" name="Picture 88"/>
                <p:cNvPicPr>
                  <a:picLocks noChangeAspect="1"/>
                </p:cNvPicPr>
                <p:nvPr/>
              </p:nvPicPr>
              <p:blipFill>
                <a:blip r:embed="rId6" cstate="print">
                  <a:biLevel thresh="25000"/>
                  <a:extLst>
                    <a:ext uri="{28A0092B-C50C-407E-A947-70E740481C1C}">
                      <a14:useLocalDpi xmlns:a14="http://schemas.microsoft.com/office/drawing/2010/main" val="0"/>
                    </a:ext>
                  </a:extLst>
                </a:blip>
                <a:srcRect/>
                <a:stretch>
                  <a:fillRect/>
                </a:stretch>
              </p:blipFill>
              <p:spPr bwMode="auto">
                <a:xfrm>
                  <a:off x="9542661" y="5271638"/>
                  <a:ext cx="211137"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6" name="Group 465"/>
              <p:cNvGrpSpPr/>
              <p:nvPr/>
            </p:nvGrpSpPr>
            <p:grpSpPr>
              <a:xfrm>
                <a:off x="11270141" y="5210661"/>
                <a:ext cx="985359" cy="346764"/>
                <a:chOff x="11270141" y="5210661"/>
                <a:chExt cx="985359" cy="346764"/>
              </a:xfrm>
            </p:grpSpPr>
            <p:sp>
              <p:nvSpPr>
                <p:cNvPr id="476" name="Rectangle 475"/>
                <p:cNvSpPr/>
                <p:nvPr/>
              </p:nvSpPr>
              <p:spPr bwMode="auto">
                <a:xfrm>
                  <a:off x="11524599" y="5210661"/>
                  <a:ext cx="730901"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895740" eaLnBrk="1" hangingPunct="1">
                    <a:lnSpc>
                      <a:spcPct val="90000"/>
                    </a:lnSpc>
                    <a:spcBef>
                      <a:spcPts val="0"/>
                    </a:spcBef>
                    <a:spcAft>
                      <a:spcPts val="0"/>
                    </a:spcAft>
                    <a:defRPr/>
                  </a:pPr>
                  <a: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t>Application Gateway</a:t>
                  </a:r>
                </a:p>
              </p:txBody>
            </p:sp>
            <p:sp>
              <p:nvSpPr>
                <p:cNvPr id="477" name="Freeform 476"/>
                <p:cNvSpPr/>
                <p:nvPr/>
              </p:nvSpPr>
              <p:spPr bwMode="auto">
                <a:xfrm rot="2700000">
                  <a:off x="11270140" y="5281957"/>
                  <a:ext cx="188913" cy="188912"/>
                </a:xfrm>
                <a:custGeom>
                  <a:avLst/>
                  <a:gdLst>
                    <a:gd name="connsiteX0" fmla="*/ 314803 w 613867"/>
                    <a:gd name="connsiteY0" fmla="*/ 374281 h 613867"/>
                    <a:gd name="connsiteX1" fmla="*/ 390557 w 613867"/>
                    <a:gd name="connsiteY1" fmla="*/ 450035 h 613867"/>
                    <a:gd name="connsiteX2" fmla="*/ 330696 w 613867"/>
                    <a:gd name="connsiteY2" fmla="*/ 509896 h 613867"/>
                    <a:gd name="connsiteX3" fmla="*/ 507842 w 613867"/>
                    <a:gd name="connsiteY3" fmla="*/ 504902 h 613867"/>
                    <a:gd name="connsiteX4" fmla="*/ 512837 w 613867"/>
                    <a:gd name="connsiteY4" fmla="*/ 327756 h 613867"/>
                    <a:gd name="connsiteX5" fmla="*/ 452975 w 613867"/>
                    <a:gd name="connsiteY5" fmla="*/ 387617 h 613867"/>
                    <a:gd name="connsiteX6" fmla="*/ 377221 w 613867"/>
                    <a:gd name="connsiteY6" fmla="*/ 311863 h 613867"/>
                    <a:gd name="connsiteX7" fmla="*/ 367619 w 613867"/>
                    <a:gd name="connsiteY7" fmla="*/ 63753 h 613867"/>
                    <a:gd name="connsiteX8" fmla="*/ 372612 w 613867"/>
                    <a:gd name="connsiteY8" fmla="*/ 240900 h 613867"/>
                    <a:gd name="connsiteX9" fmla="*/ 549761 w 613867"/>
                    <a:gd name="connsiteY9" fmla="*/ 245895 h 613867"/>
                    <a:gd name="connsiteX10" fmla="*/ 489898 w 613867"/>
                    <a:gd name="connsiteY10" fmla="*/ 186033 h 613867"/>
                    <a:gd name="connsiteX11" fmla="*/ 565652 w 613867"/>
                    <a:gd name="connsiteY11" fmla="*/ 110279 h 613867"/>
                    <a:gd name="connsiteX12" fmla="*/ 503234 w 613867"/>
                    <a:gd name="connsiteY12" fmla="*/ 47861 h 613867"/>
                    <a:gd name="connsiteX13" fmla="*/ 427480 w 613867"/>
                    <a:gd name="connsiteY13" fmla="*/ 123615 h 613867"/>
                    <a:gd name="connsiteX14" fmla="*/ 60550 w 613867"/>
                    <a:gd name="connsiteY14" fmla="*/ 370823 h 613867"/>
                    <a:gd name="connsiteX15" fmla="*/ 120411 w 613867"/>
                    <a:gd name="connsiteY15" fmla="*/ 430684 h 613867"/>
                    <a:gd name="connsiteX16" fmla="*/ 44657 w 613867"/>
                    <a:gd name="connsiteY16" fmla="*/ 506438 h 613867"/>
                    <a:gd name="connsiteX17" fmla="*/ 107075 w 613867"/>
                    <a:gd name="connsiteY17" fmla="*/ 568856 h 613867"/>
                    <a:gd name="connsiteX18" fmla="*/ 182829 w 613867"/>
                    <a:gd name="connsiteY18" fmla="*/ 493102 h 613867"/>
                    <a:gd name="connsiteX19" fmla="*/ 242691 w 613867"/>
                    <a:gd name="connsiteY19" fmla="*/ 552964 h 613867"/>
                    <a:gd name="connsiteX20" fmla="*/ 237696 w 613867"/>
                    <a:gd name="connsiteY20" fmla="*/ 375818 h 613867"/>
                    <a:gd name="connsiteX21" fmla="*/ 104519 w 613867"/>
                    <a:gd name="connsiteY21" fmla="*/ 101580 h 613867"/>
                    <a:gd name="connsiteX22" fmla="*/ 99524 w 613867"/>
                    <a:gd name="connsiteY22" fmla="*/ 278727 h 613867"/>
                    <a:gd name="connsiteX23" fmla="*/ 159386 w 613867"/>
                    <a:gd name="connsiteY23" fmla="*/ 218865 h 613867"/>
                    <a:gd name="connsiteX24" fmla="*/ 235140 w 613867"/>
                    <a:gd name="connsiteY24" fmla="*/ 294619 h 613867"/>
                    <a:gd name="connsiteX25" fmla="*/ 297558 w 613867"/>
                    <a:gd name="connsiteY25" fmla="*/ 232201 h 613867"/>
                    <a:gd name="connsiteX26" fmla="*/ 221804 w 613867"/>
                    <a:gd name="connsiteY26" fmla="*/ 156447 h 613867"/>
                    <a:gd name="connsiteX27" fmla="*/ 281665 w 613867"/>
                    <a:gd name="connsiteY27" fmla="*/ 96586 h 613867"/>
                    <a:gd name="connsiteX28" fmla="*/ 29967 w 613867"/>
                    <a:gd name="connsiteY28" fmla="*/ 29967 h 613867"/>
                    <a:gd name="connsiteX29" fmla="*/ 102313 w 613867"/>
                    <a:gd name="connsiteY29" fmla="*/ 0 h 613867"/>
                    <a:gd name="connsiteX30" fmla="*/ 511554 w 613867"/>
                    <a:gd name="connsiteY30" fmla="*/ 0 h 613867"/>
                    <a:gd name="connsiteX31" fmla="*/ 613867 w 613867"/>
                    <a:gd name="connsiteY31" fmla="*/ 102313 h 613867"/>
                    <a:gd name="connsiteX32" fmla="*/ 613867 w 613867"/>
                    <a:gd name="connsiteY32" fmla="*/ 511554 h 613867"/>
                    <a:gd name="connsiteX33" fmla="*/ 511554 w 613867"/>
                    <a:gd name="connsiteY33" fmla="*/ 613867 h 613867"/>
                    <a:gd name="connsiteX34" fmla="*/ 102313 w 613867"/>
                    <a:gd name="connsiteY34" fmla="*/ 613867 h 613867"/>
                    <a:gd name="connsiteX35" fmla="*/ 0 w 613867"/>
                    <a:gd name="connsiteY35" fmla="*/ 511554 h 613867"/>
                    <a:gd name="connsiteX36" fmla="*/ 0 w 613867"/>
                    <a:gd name="connsiteY36" fmla="*/ 102313 h 613867"/>
                    <a:gd name="connsiteX37" fmla="*/ 29967 w 613867"/>
                    <a:gd name="connsiteY37" fmla="*/ 29967 h 613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13867" h="613867">
                      <a:moveTo>
                        <a:pt x="314803" y="374281"/>
                      </a:moveTo>
                      <a:lnTo>
                        <a:pt x="390557" y="450035"/>
                      </a:lnTo>
                      <a:lnTo>
                        <a:pt x="330696" y="509896"/>
                      </a:lnTo>
                      <a:lnTo>
                        <a:pt x="507842" y="504902"/>
                      </a:lnTo>
                      <a:lnTo>
                        <a:pt x="512837" y="327756"/>
                      </a:lnTo>
                      <a:lnTo>
                        <a:pt x="452975" y="387617"/>
                      </a:lnTo>
                      <a:lnTo>
                        <a:pt x="377221" y="311863"/>
                      </a:lnTo>
                      <a:close/>
                      <a:moveTo>
                        <a:pt x="367619" y="63753"/>
                      </a:moveTo>
                      <a:lnTo>
                        <a:pt x="372612" y="240900"/>
                      </a:lnTo>
                      <a:lnTo>
                        <a:pt x="549761" y="245895"/>
                      </a:lnTo>
                      <a:lnTo>
                        <a:pt x="489898" y="186033"/>
                      </a:lnTo>
                      <a:lnTo>
                        <a:pt x="565652" y="110279"/>
                      </a:lnTo>
                      <a:lnTo>
                        <a:pt x="503234" y="47861"/>
                      </a:lnTo>
                      <a:lnTo>
                        <a:pt x="427480" y="123615"/>
                      </a:lnTo>
                      <a:close/>
                      <a:moveTo>
                        <a:pt x="60550" y="370823"/>
                      </a:moveTo>
                      <a:lnTo>
                        <a:pt x="120411" y="430684"/>
                      </a:lnTo>
                      <a:lnTo>
                        <a:pt x="44657" y="506438"/>
                      </a:lnTo>
                      <a:lnTo>
                        <a:pt x="107075" y="568856"/>
                      </a:lnTo>
                      <a:lnTo>
                        <a:pt x="182829" y="493102"/>
                      </a:lnTo>
                      <a:lnTo>
                        <a:pt x="242691" y="552964"/>
                      </a:lnTo>
                      <a:lnTo>
                        <a:pt x="237696" y="375818"/>
                      </a:lnTo>
                      <a:close/>
                      <a:moveTo>
                        <a:pt x="104519" y="101580"/>
                      </a:moveTo>
                      <a:lnTo>
                        <a:pt x="99524" y="278727"/>
                      </a:lnTo>
                      <a:lnTo>
                        <a:pt x="159386" y="218865"/>
                      </a:lnTo>
                      <a:lnTo>
                        <a:pt x="235140" y="294619"/>
                      </a:lnTo>
                      <a:lnTo>
                        <a:pt x="297558" y="232201"/>
                      </a:lnTo>
                      <a:lnTo>
                        <a:pt x="221804" y="156447"/>
                      </a:lnTo>
                      <a:lnTo>
                        <a:pt x="281665" y="96586"/>
                      </a:lnTo>
                      <a:close/>
                      <a:moveTo>
                        <a:pt x="29967" y="29967"/>
                      </a:moveTo>
                      <a:cubicBezTo>
                        <a:pt x="48482" y="11452"/>
                        <a:pt x="74060" y="0"/>
                        <a:pt x="102313" y="0"/>
                      </a:cubicBezTo>
                      <a:lnTo>
                        <a:pt x="511554" y="0"/>
                      </a:lnTo>
                      <a:cubicBezTo>
                        <a:pt x="568060" y="0"/>
                        <a:pt x="613867" y="45807"/>
                        <a:pt x="613867" y="102313"/>
                      </a:cubicBezTo>
                      <a:lnTo>
                        <a:pt x="613867" y="511554"/>
                      </a:lnTo>
                      <a:cubicBezTo>
                        <a:pt x="613867" y="568060"/>
                        <a:pt x="568060" y="613867"/>
                        <a:pt x="511554" y="613867"/>
                      </a:cubicBezTo>
                      <a:lnTo>
                        <a:pt x="102313" y="613867"/>
                      </a:lnTo>
                      <a:cubicBezTo>
                        <a:pt x="45807" y="613867"/>
                        <a:pt x="0" y="568060"/>
                        <a:pt x="0" y="511554"/>
                      </a:cubicBezTo>
                      <a:lnTo>
                        <a:pt x="0" y="102313"/>
                      </a:lnTo>
                      <a:cubicBezTo>
                        <a:pt x="0" y="74060"/>
                        <a:pt x="11452" y="48482"/>
                        <a:pt x="29967" y="29967"/>
                      </a:cubicBezTo>
                      <a:close/>
                    </a:path>
                  </a:pathLst>
                </a:custGeom>
                <a:solidFill>
                  <a:srgbClr val="FFFFFF"/>
                </a:solidFill>
                <a:ln w="9525" cap="flat" cmpd="sng" algn="ctr">
                  <a:noFill/>
                  <a:prstDash val="solid"/>
                  <a:headEnd type="none" w="med" len="med"/>
                  <a:tailEnd type="none" w="med" len="med"/>
                </a:ln>
                <a:effectLst/>
              </p:spPr>
              <p:txBody>
                <a:bodyPr lIns="182880" tIns="146304" rIns="182880" bIns="146304"/>
                <a:lstStyle/>
                <a:p>
                  <a:pPr algn="ctr" defTabSz="913916" eaLnBrk="1" hangingPunct="1">
                    <a:lnSpc>
                      <a:spcPct val="90000"/>
                    </a:lnSpc>
                    <a:defRPr/>
                  </a:pPr>
                  <a:endParaRPr lang="en-US" sz="1960" b="1" kern="0" dirty="0">
                    <a:solidFill>
                      <a:srgbClr val="FFFFFF"/>
                    </a:solidFill>
                    <a:latin typeface="Segoe UI Light"/>
                    <a:ea typeface="Segoe UI" pitchFamily="34" charset="0"/>
                    <a:cs typeface="Segoe UI" pitchFamily="34" charset="0"/>
                  </a:endParaRPr>
                </a:p>
              </p:txBody>
            </p:sp>
          </p:grpSp>
          <p:grpSp>
            <p:nvGrpSpPr>
              <p:cNvPr id="467" name="Group 466"/>
              <p:cNvGrpSpPr/>
              <p:nvPr/>
            </p:nvGrpSpPr>
            <p:grpSpPr>
              <a:xfrm>
                <a:off x="7897520" y="5210661"/>
                <a:ext cx="657088" cy="346764"/>
                <a:chOff x="7872239" y="5210661"/>
                <a:chExt cx="657088" cy="346764"/>
              </a:xfrm>
            </p:grpSpPr>
            <p:sp>
              <p:nvSpPr>
                <p:cNvPr id="474" name="Rectangle 473"/>
                <p:cNvSpPr/>
                <p:nvPr/>
              </p:nvSpPr>
              <p:spPr bwMode="auto">
                <a:xfrm>
                  <a:off x="8127646" y="5210661"/>
                  <a:ext cx="401681" cy="346764"/>
                </a:xfrm>
                <a:prstGeom prst="rect">
                  <a:avLst/>
                </a:prstGeom>
                <a:noFill/>
                <a:ln w="6350" cap="flat" cmpd="sng" algn="ctr">
                  <a:noFill/>
                  <a:prstDash val="solid"/>
                  <a:miter lim="800000"/>
                  <a:headEnd type="none" w="med" len="med"/>
                  <a:tailEnd type="none" w="med" len="med"/>
                </a:ln>
                <a:effectLst/>
              </p:spPr>
              <p:txBody>
                <a:bodyPr lIns="45720" tIns="45720" rIns="45720" bIns="45720" anchor="ctr" anchorCtr="0"/>
                <a:lstStyle/>
                <a:p>
                  <a:pPr defTabSz="895740" eaLnBrk="1" hangingPunct="1">
                    <a:lnSpc>
                      <a:spcPct val="90000"/>
                    </a:lnSpc>
                    <a:spcBef>
                      <a:spcPts val="0"/>
                    </a:spcBef>
                    <a:spcAft>
                      <a:spcPts val="0"/>
                    </a:spcAft>
                    <a:defRPr/>
                  </a:pPr>
                  <a: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t>DNS</a:t>
                  </a:r>
                </a:p>
              </p:txBody>
            </p:sp>
            <p:pic>
              <p:nvPicPr>
                <p:cNvPr id="475" name="Picture 3"/>
                <p:cNvPicPr>
                  <a:picLocks noChangeAspect="1"/>
                </p:cNvPicPr>
                <p:nvPr/>
              </p:nvPicPr>
              <p:blipFill>
                <a:blip r:embed="rId7" cstate="print">
                  <a:biLevel thresh="25000"/>
                  <a:extLst>
                    <a:ext uri="{28A0092B-C50C-407E-A947-70E740481C1C}">
                      <a14:useLocalDpi xmlns:a14="http://schemas.microsoft.com/office/drawing/2010/main" val="0"/>
                    </a:ext>
                  </a:extLst>
                </a:blip>
                <a:srcRect/>
                <a:stretch>
                  <a:fillRect/>
                </a:stretch>
              </p:blipFill>
              <p:spPr bwMode="auto">
                <a:xfrm>
                  <a:off x="7872239" y="5259380"/>
                  <a:ext cx="234066" cy="234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8" name="Group 467"/>
              <p:cNvGrpSpPr/>
              <p:nvPr/>
            </p:nvGrpSpPr>
            <p:grpSpPr>
              <a:xfrm>
                <a:off x="10402030" y="5210661"/>
                <a:ext cx="822809" cy="346764"/>
                <a:chOff x="10440820" y="5210661"/>
                <a:chExt cx="822809" cy="346764"/>
              </a:xfrm>
            </p:grpSpPr>
            <p:sp>
              <p:nvSpPr>
                <p:cNvPr id="472" name="Rectangle 471"/>
                <p:cNvSpPr/>
                <p:nvPr/>
              </p:nvSpPr>
              <p:spPr bwMode="auto">
                <a:xfrm>
                  <a:off x="10673647" y="5210661"/>
                  <a:ext cx="589982"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895740" eaLnBrk="1" hangingPunct="1">
                    <a:lnSpc>
                      <a:spcPct val="90000"/>
                    </a:lnSpc>
                    <a:spcBef>
                      <a:spcPts val="0"/>
                    </a:spcBef>
                    <a:spcAft>
                      <a:spcPts val="0"/>
                    </a:spcAft>
                    <a:defRPr/>
                  </a:pPr>
                  <a: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t>VPN </a:t>
                  </a:r>
                  <a:b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br>
                  <a: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t>Gateway</a:t>
                  </a:r>
                </a:p>
              </p:txBody>
            </p:sp>
            <p:pic>
              <p:nvPicPr>
                <p:cNvPr id="473" name="Picture 9"/>
                <p:cNvPicPr>
                  <a:picLocks noChangeAspect="1"/>
                </p:cNvPicPr>
                <p:nvPr/>
              </p:nvPicPr>
              <p:blipFill>
                <a:blip r:embed="rId8" cstate="print">
                  <a:biLevel thresh="25000"/>
                  <a:extLst>
                    <a:ext uri="{28A0092B-C50C-407E-A947-70E740481C1C}">
                      <a14:useLocalDpi xmlns:a14="http://schemas.microsoft.com/office/drawing/2010/main" val="0"/>
                    </a:ext>
                  </a:extLst>
                </a:blip>
                <a:srcRect/>
                <a:stretch>
                  <a:fillRect/>
                </a:stretch>
              </p:blipFill>
              <p:spPr bwMode="auto">
                <a:xfrm>
                  <a:off x="10440820" y="5255763"/>
                  <a:ext cx="241300" cy="24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9" name="Group 468"/>
              <p:cNvGrpSpPr/>
              <p:nvPr/>
            </p:nvGrpSpPr>
            <p:grpSpPr>
              <a:xfrm>
                <a:off x="7004047" y="5210907"/>
                <a:ext cx="848172" cy="346518"/>
                <a:chOff x="7002727" y="5210907"/>
                <a:chExt cx="848172" cy="346518"/>
              </a:xfrm>
            </p:grpSpPr>
            <p:sp>
              <p:nvSpPr>
                <p:cNvPr id="470" name="Rectangle 469"/>
                <p:cNvSpPr/>
                <p:nvPr/>
              </p:nvSpPr>
              <p:spPr bwMode="auto">
                <a:xfrm>
                  <a:off x="7265455" y="5210907"/>
                  <a:ext cx="585444" cy="346518"/>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895740" eaLnBrk="1" hangingPunct="1">
                    <a:lnSpc>
                      <a:spcPct val="90000"/>
                    </a:lnSpc>
                    <a:spcBef>
                      <a:spcPts val="0"/>
                    </a:spcBef>
                    <a:spcAft>
                      <a:spcPts val="0"/>
                    </a:spcAft>
                    <a:defRPr/>
                  </a:pPr>
                  <a: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t>Load Balancer</a:t>
                  </a:r>
                </a:p>
              </p:txBody>
            </p:sp>
            <p:pic>
              <p:nvPicPr>
                <p:cNvPr id="471" name="Picture 11"/>
                <p:cNvPicPr>
                  <a:picLocks noChangeAspect="1"/>
                </p:cNvPicPr>
                <p:nvPr/>
              </p:nvPicPr>
              <p:blipFill>
                <a:blip r:embed="rId9" cstate="print">
                  <a:biLevel thresh="25000"/>
                  <a:extLst>
                    <a:ext uri="{28A0092B-C50C-407E-A947-70E740481C1C}">
                      <a14:useLocalDpi xmlns:a14="http://schemas.microsoft.com/office/drawing/2010/main" val="0"/>
                    </a:ext>
                  </a:extLst>
                </a:blip>
                <a:srcRect/>
                <a:stretch>
                  <a:fillRect/>
                </a:stretch>
              </p:blipFill>
              <p:spPr bwMode="auto">
                <a:xfrm>
                  <a:off x="7002727" y="5257351"/>
                  <a:ext cx="239713" cy="23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342" name="Rectangle 341"/>
            <p:cNvSpPr/>
            <p:nvPr/>
          </p:nvSpPr>
          <p:spPr bwMode="auto">
            <a:xfrm>
              <a:off x="112714" y="104775"/>
              <a:ext cx="12203111" cy="4349182"/>
            </a:xfrm>
            <a:prstGeom prst="rect">
              <a:avLst/>
            </a:prstGeom>
            <a:solidFill>
              <a:srgbClr val="005695"/>
            </a:solidFill>
            <a:ln w="6350" cap="flat" cmpd="sng" algn="ctr">
              <a:noFill/>
              <a:prstDash val="solid"/>
              <a:miter lim="800000"/>
              <a:headEnd type="none" w="med" len="med"/>
              <a:tailEnd type="none" w="med" len="med"/>
            </a:ln>
            <a:effectLst/>
          </p:spPr>
          <p:txBody>
            <a:bodyPr lIns="179285" tIns="143428" rIns="179285" bIns="143428"/>
            <a:lstStyle/>
            <a:p>
              <a:pPr algn="ctr" defTabSz="895740" eaLnBrk="1" hangingPunct="1">
                <a:lnSpc>
                  <a:spcPct val="90000"/>
                </a:lnSpc>
                <a:spcBef>
                  <a:spcPts val="0"/>
                </a:spcBef>
                <a:spcAft>
                  <a:spcPts val="0"/>
                </a:spcAft>
                <a:defRPr/>
              </a:pPr>
              <a:r>
                <a:rPr lang="en-US" sz="1568" kern="0" dirty="0">
                  <a:gradFill>
                    <a:gsLst>
                      <a:gs pos="92500">
                        <a:srgbClr val="FFC000"/>
                      </a:gs>
                      <a:gs pos="33000">
                        <a:srgbClr val="FFC000"/>
                      </a:gs>
                    </a:gsLst>
                    <a:lin ang="5400000" scaled="0"/>
                  </a:gradFill>
                  <a:latin typeface="Segoe UI Semibold" panose="020B0702040204020203" pitchFamily="34" charset="0"/>
                  <a:ea typeface="Segoe UI" pitchFamily="34" charset="0"/>
                  <a:cs typeface="Segoe UI Semibold" panose="020B0702040204020203" pitchFamily="34" charset="0"/>
                </a:rPr>
                <a:t>Platform Services</a:t>
              </a:r>
            </a:p>
          </p:txBody>
        </p:sp>
        <p:grpSp>
          <p:nvGrpSpPr>
            <p:cNvPr id="14" name="Group 13"/>
            <p:cNvGrpSpPr/>
            <p:nvPr/>
          </p:nvGrpSpPr>
          <p:grpSpPr>
            <a:xfrm>
              <a:off x="249566" y="543029"/>
              <a:ext cx="11942434" cy="3795291"/>
              <a:chOff x="249566" y="543029"/>
              <a:chExt cx="11942434" cy="3795291"/>
            </a:xfrm>
          </p:grpSpPr>
          <p:grpSp>
            <p:nvGrpSpPr>
              <p:cNvPr id="343" name="Group 342"/>
              <p:cNvGrpSpPr/>
              <p:nvPr/>
            </p:nvGrpSpPr>
            <p:grpSpPr>
              <a:xfrm>
                <a:off x="2087227" y="543029"/>
                <a:ext cx="8372241" cy="3790160"/>
                <a:chOff x="2082009" y="543029"/>
                <a:chExt cx="8372241" cy="3790160"/>
              </a:xfrm>
            </p:grpSpPr>
            <p:grpSp>
              <p:nvGrpSpPr>
                <p:cNvPr id="344" name="Group 343"/>
                <p:cNvGrpSpPr/>
                <p:nvPr/>
              </p:nvGrpSpPr>
              <p:grpSpPr>
                <a:xfrm>
                  <a:off x="4343326" y="543029"/>
                  <a:ext cx="3736693" cy="1371600"/>
                  <a:chOff x="4336920" y="650979"/>
                  <a:chExt cx="3736693" cy="1371600"/>
                </a:xfrm>
              </p:grpSpPr>
              <p:sp>
                <p:nvSpPr>
                  <p:cNvPr id="439" name="Rectangle 438"/>
                  <p:cNvSpPr/>
                  <p:nvPr/>
                </p:nvSpPr>
                <p:spPr bwMode="auto">
                  <a:xfrm>
                    <a:off x="4336920" y="650979"/>
                    <a:ext cx="3736693" cy="137160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895740" eaLnBrk="1" hangingPunct="1">
                      <a:lnSpc>
                        <a:spcPct val="90000"/>
                      </a:lnSpc>
                      <a:spcBef>
                        <a:spcPts val="0"/>
                      </a:spcBef>
                      <a:spcAft>
                        <a:spcPts val="0"/>
                      </a:spcAft>
                      <a:defRPr/>
                    </a:pPr>
                    <a:r>
                      <a:rPr lang="en-US" sz="1176"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Web and mobile</a:t>
                    </a:r>
                  </a:p>
                </p:txBody>
              </p:sp>
              <p:grpSp>
                <p:nvGrpSpPr>
                  <p:cNvPr id="440" name="Group 439"/>
                  <p:cNvGrpSpPr/>
                  <p:nvPr/>
                </p:nvGrpSpPr>
                <p:grpSpPr>
                  <a:xfrm>
                    <a:off x="4516491" y="1046498"/>
                    <a:ext cx="1003842" cy="300037"/>
                    <a:chOff x="4516491" y="987018"/>
                    <a:chExt cx="1003842" cy="300037"/>
                  </a:xfrm>
                </p:grpSpPr>
                <p:sp>
                  <p:nvSpPr>
                    <p:cNvPr id="456" name="TextBox 455"/>
                    <p:cNvSpPr txBox="1"/>
                    <p:nvPr/>
                  </p:nvSpPr>
                  <p:spPr bwMode="auto">
                    <a:xfrm>
                      <a:off x="4861521" y="987018"/>
                      <a:ext cx="658812"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Web </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Apps</a:t>
                      </a:r>
                    </a:p>
                  </p:txBody>
                </p:sp>
                <p:pic>
                  <p:nvPicPr>
                    <p:cNvPr id="457" name="Picture 151"/>
                    <p:cNvPicPr>
                      <a:picLocks noChangeAspect="1"/>
                    </p:cNvPicPr>
                    <p:nvPr/>
                  </p:nvPicPr>
                  <p:blipFill>
                    <a:blip r:embed="rId10" cstate="print">
                      <a:biLevel thresh="25000"/>
                      <a:extLst>
                        <a:ext uri="{28A0092B-C50C-407E-A947-70E740481C1C}">
                          <a14:useLocalDpi xmlns:a14="http://schemas.microsoft.com/office/drawing/2010/main" val="0"/>
                        </a:ext>
                      </a:extLst>
                    </a:blip>
                    <a:srcRect/>
                    <a:stretch>
                      <a:fillRect/>
                    </a:stretch>
                  </p:blipFill>
                  <p:spPr bwMode="auto">
                    <a:xfrm>
                      <a:off x="4516491" y="993596"/>
                      <a:ext cx="286768" cy="2868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1" name="Group 440"/>
                  <p:cNvGrpSpPr/>
                  <p:nvPr/>
                </p:nvGrpSpPr>
                <p:grpSpPr>
                  <a:xfrm>
                    <a:off x="4516491" y="1617114"/>
                    <a:ext cx="1003842" cy="291190"/>
                    <a:chOff x="4516491" y="1514601"/>
                    <a:chExt cx="1003842" cy="291190"/>
                  </a:xfrm>
                </p:grpSpPr>
                <p:sp>
                  <p:nvSpPr>
                    <p:cNvPr id="454" name="TextBox 453"/>
                    <p:cNvSpPr txBox="1"/>
                    <p:nvPr/>
                  </p:nvSpPr>
                  <p:spPr bwMode="auto">
                    <a:xfrm>
                      <a:off x="4861521" y="1530021"/>
                      <a:ext cx="658812" cy="260350"/>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Mobile</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Apps</a:t>
                      </a:r>
                    </a:p>
                  </p:txBody>
                </p:sp>
                <p:pic>
                  <p:nvPicPr>
                    <p:cNvPr id="455" name="Picture 153"/>
                    <p:cNvPicPr>
                      <a:picLocks noChangeAspect="1"/>
                    </p:cNvPicPr>
                    <p:nvPr/>
                  </p:nvPicPr>
                  <p:blipFill>
                    <a:blip r:embed="rId11" cstate="print">
                      <a:biLevel thresh="25000"/>
                      <a:extLst>
                        <a:ext uri="{28A0092B-C50C-407E-A947-70E740481C1C}">
                          <a14:useLocalDpi xmlns:a14="http://schemas.microsoft.com/office/drawing/2010/main" val="0"/>
                        </a:ext>
                      </a:extLst>
                    </a:blip>
                    <a:srcRect/>
                    <a:stretch>
                      <a:fillRect/>
                    </a:stretch>
                  </p:blipFill>
                  <p:spPr bwMode="auto">
                    <a:xfrm>
                      <a:off x="4516491" y="1514601"/>
                      <a:ext cx="291075" cy="291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2" name="Group 441"/>
                  <p:cNvGrpSpPr/>
                  <p:nvPr/>
                </p:nvGrpSpPr>
                <p:grpSpPr>
                  <a:xfrm>
                    <a:off x="6846369" y="1044910"/>
                    <a:ext cx="1017770" cy="301625"/>
                    <a:chOff x="6784198" y="987352"/>
                    <a:chExt cx="1017770" cy="301625"/>
                  </a:xfrm>
                </p:grpSpPr>
                <p:sp>
                  <p:nvSpPr>
                    <p:cNvPr id="452" name="TextBox 451"/>
                    <p:cNvSpPr txBox="1"/>
                    <p:nvPr/>
                  </p:nvSpPr>
                  <p:spPr bwMode="auto">
                    <a:xfrm>
                      <a:off x="7143156" y="987352"/>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API</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Management</a:t>
                      </a:r>
                    </a:p>
                  </p:txBody>
                </p:sp>
                <p:pic>
                  <p:nvPicPr>
                    <p:cNvPr id="453" name="Picture 155"/>
                    <p:cNvPicPr>
                      <a:picLocks noChangeAspect="1"/>
                    </p:cNvPicPr>
                    <p:nvPr/>
                  </p:nvPicPr>
                  <p:blipFill>
                    <a:blip r:embed="rId12" cstate="print">
                      <a:biLevel thresh="25000"/>
                      <a:extLst>
                        <a:ext uri="{28A0092B-C50C-407E-A947-70E740481C1C}">
                          <a14:useLocalDpi xmlns:a14="http://schemas.microsoft.com/office/drawing/2010/main" val="0"/>
                        </a:ext>
                      </a:extLst>
                    </a:blip>
                    <a:srcRect/>
                    <a:stretch>
                      <a:fillRect/>
                    </a:stretch>
                  </p:blipFill>
                  <p:spPr bwMode="auto">
                    <a:xfrm>
                      <a:off x="6784198" y="987819"/>
                      <a:ext cx="291528" cy="2916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3" name="Group 442"/>
                  <p:cNvGrpSpPr/>
                  <p:nvPr/>
                </p:nvGrpSpPr>
                <p:grpSpPr>
                  <a:xfrm>
                    <a:off x="5673359" y="1051631"/>
                    <a:ext cx="1019983" cy="294904"/>
                    <a:chOff x="5648693" y="1000311"/>
                    <a:chExt cx="1019983" cy="294904"/>
                  </a:xfrm>
                </p:grpSpPr>
                <p:sp>
                  <p:nvSpPr>
                    <p:cNvPr id="450" name="TextBox 449"/>
                    <p:cNvSpPr txBox="1"/>
                    <p:nvPr/>
                  </p:nvSpPr>
                  <p:spPr bwMode="auto">
                    <a:xfrm>
                      <a:off x="6008276" y="1024727"/>
                      <a:ext cx="660400" cy="25717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API</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Apps</a:t>
                      </a:r>
                    </a:p>
                  </p:txBody>
                </p:sp>
                <p:pic>
                  <p:nvPicPr>
                    <p:cNvPr id="451" name="Picture 157"/>
                    <p:cNvPicPr>
                      <a:picLocks noChangeAspect="1"/>
                    </p:cNvPicPr>
                    <p:nvPr/>
                  </p:nvPicPr>
                  <p:blipFill>
                    <a:blip r:embed="rId13" cstate="print">
                      <a:biLevel thresh="25000"/>
                      <a:extLst>
                        <a:ext uri="{28A0092B-C50C-407E-A947-70E740481C1C}">
                          <a14:useLocalDpi xmlns:a14="http://schemas.microsoft.com/office/drawing/2010/main" val="0"/>
                        </a:ext>
                      </a:extLst>
                    </a:blip>
                    <a:srcRect/>
                    <a:stretch>
                      <a:fillRect/>
                    </a:stretch>
                  </p:blipFill>
                  <p:spPr bwMode="auto">
                    <a:xfrm>
                      <a:off x="5648693" y="1000311"/>
                      <a:ext cx="294787" cy="2949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4" name="Group 443"/>
                  <p:cNvGrpSpPr/>
                  <p:nvPr/>
                </p:nvGrpSpPr>
                <p:grpSpPr>
                  <a:xfrm>
                    <a:off x="5673359" y="1617114"/>
                    <a:ext cx="1022642" cy="301625"/>
                    <a:chOff x="5646034" y="1516851"/>
                    <a:chExt cx="1022642" cy="301625"/>
                  </a:xfrm>
                </p:grpSpPr>
                <p:sp>
                  <p:nvSpPr>
                    <p:cNvPr id="448" name="TextBox 447"/>
                    <p:cNvSpPr txBox="1"/>
                    <p:nvPr/>
                  </p:nvSpPr>
                  <p:spPr bwMode="auto">
                    <a:xfrm>
                      <a:off x="6008276" y="1516851"/>
                      <a:ext cx="66040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Logic</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Apps</a:t>
                      </a:r>
                    </a:p>
                  </p:txBody>
                </p:sp>
                <p:pic>
                  <p:nvPicPr>
                    <p:cNvPr id="449" name="Picture 159"/>
                    <p:cNvPicPr>
                      <a:picLocks noChangeAspect="1"/>
                    </p:cNvPicPr>
                    <p:nvPr/>
                  </p:nvPicPr>
                  <p:blipFill>
                    <a:blip r:embed="rId14" cstate="print">
                      <a:biLevel thresh="25000"/>
                      <a:extLst>
                        <a:ext uri="{28A0092B-C50C-407E-A947-70E740481C1C}">
                          <a14:useLocalDpi xmlns:a14="http://schemas.microsoft.com/office/drawing/2010/main" val="0"/>
                        </a:ext>
                      </a:extLst>
                    </a:blip>
                    <a:srcRect/>
                    <a:stretch>
                      <a:fillRect/>
                    </a:stretch>
                  </p:blipFill>
                  <p:spPr bwMode="auto">
                    <a:xfrm>
                      <a:off x="5646034" y="1517893"/>
                      <a:ext cx="292406" cy="2925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5" name="Group 444"/>
                  <p:cNvGrpSpPr/>
                  <p:nvPr/>
                </p:nvGrpSpPr>
                <p:grpSpPr>
                  <a:xfrm>
                    <a:off x="6846368" y="1617114"/>
                    <a:ext cx="1017771" cy="301625"/>
                    <a:chOff x="6784198" y="1512087"/>
                    <a:chExt cx="1017771" cy="301625"/>
                  </a:xfrm>
                </p:grpSpPr>
                <p:sp>
                  <p:nvSpPr>
                    <p:cNvPr id="446" name="TextBox 445"/>
                    <p:cNvSpPr txBox="1"/>
                    <p:nvPr/>
                  </p:nvSpPr>
                  <p:spPr bwMode="auto">
                    <a:xfrm>
                      <a:off x="7143156" y="1512087"/>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Notification</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Hubs</a:t>
                      </a:r>
                    </a:p>
                  </p:txBody>
                </p:sp>
                <p:pic>
                  <p:nvPicPr>
                    <p:cNvPr id="447" name="Picture 161"/>
                    <p:cNvPicPr>
                      <a:picLocks noChangeAspect="1"/>
                    </p:cNvPicPr>
                    <p:nvPr/>
                  </p:nvPicPr>
                  <p:blipFill>
                    <a:blip r:embed="rId15" cstate="print">
                      <a:biLevel thresh="25000"/>
                      <a:extLst>
                        <a:ext uri="{28A0092B-C50C-407E-A947-70E740481C1C}">
                          <a14:useLocalDpi xmlns:a14="http://schemas.microsoft.com/office/drawing/2010/main" val="0"/>
                        </a:ext>
                      </a:extLst>
                    </a:blip>
                    <a:srcRect/>
                    <a:stretch>
                      <a:fillRect/>
                    </a:stretch>
                  </p:blipFill>
                  <p:spPr bwMode="auto">
                    <a:xfrm>
                      <a:off x="6784198" y="1519474"/>
                      <a:ext cx="289246" cy="289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345" name="Group 344"/>
                <p:cNvGrpSpPr/>
                <p:nvPr/>
              </p:nvGrpSpPr>
              <p:grpSpPr>
                <a:xfrm>
                  <a:off x="2082009" y="3493402"/>
                  <a:ext cx="2491556" cy="839787"/>
                  <a:chOff x="2082009" y="3607702"/>
                  <a:chExt cx="2491556" cy="839787"/>
                </a:xfrm>
              </p:grpSpPr>
              <p:sp>
                <p:nvSpPr>
                  <p:cNvPr id="431" name="Rectangle 430"/>
                  <p:cNvSpPr/>
                  <p:nvPr/>
                </p:nvSpPr>
                <p:spPr bwMode="auto">
                  <a:xfrm>
                    <a:off x="2082009" y="3607702"/>
                    <a:ext cx="2491556" cy="839787"/>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895740" eaLnBrk="1" hangingPunct="1">
                      <a:lnSpc>
                        <a:spcPct val="90000"/>
                      </a:lnSpc>
                      <a:spcBef>
                        <a:spcPts val="0"/>
                      </a:spcBef>
                      <a:spcAft>
                        <a:spcPts val="0"/>
                      </a:spcAft>
                      <a:defRPr/>
                    </a:pPr>
                    <a:r>
                      <a:rPr lang="en-US" sz="1176"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Media and CDN</a:t>
                    </a:r>
                  </a:p>
                </p:txBody>
              </p:sp>
              <p:grpSp>
                <p:nvGrpSpPr>
                  <p:cNvPr id="432" name="Group 431"/>
                  <p:cNvGrpSpPr/>
                  <p:nvPr/>
                </p:nvGrpSpPr>
                <p:grpSpPr>
                  <a:xfrm>
                    <a:off x="2198592" y="4014101"/>
                    <a:ext cx="2079086" cy="300855"/>
                    <a:chOff x="2198592" y="4014101"/>
                    <a:chExt cx="2079086" cy="300855"/>
                  </a:xfrm>
                </p:grpSpPr>
                <p:grpSp>
                  <p:nvGrpSpPr>
                    <p:cNvPr id="433" name="Group 342"/>
                    <p:cNvGrpSpPr>
                      <a:grpSpLocks/>
                    </p:cNvGrpSpPr>
                    <p:nvPr/>
                  </p:nvGrpSpPr>
                  <p:grpSpPr bwMode="auto">
                    <a:xfrm>
                      <a:off x="3256056" y="4014101"/>
                      <a:ext cx="1021622" cy="300855"/>
                      <a:chOff x="3495416" y="3743131"/>
                      <a:chExt cx="1021282" cy="301105"/>
                    </a:xfrm>
                  </p:grpSpPr>
                  <p:sp>
                    <p:nvSpPr>
                      <p:cNvPr id="437" name="TextBox 162"/>
                      <p:cNvSpPr txBox="1">
                        <a:spLocks noChangeArrowheads="1"/>
                      </p:cNvSpPr>
                      <p:nvPr/>
                    </p:nvSpPr>
                    <p:spPr bwMode="auto">
                      <a:xfrm>
                        <a:off x="3857542" y="3743131"/>
                        <a:ext cx="659156" cy="301105"/>
                      </a:xfrm>
                      <a:prstGeom prst="rect">
                        <a:avLst/>
                      </a:prstGeom>
                      <a:noFill/>
                      <a:ln>
                        <a:noFill/>
                      </a:ln>
                      <a:extLst/>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altLang="en-US" sz="882" kern="0" dirty="0">
                            <a:gradFill>
                              <a:gsLst>
                                <a:gs pos="76250">
                                  <a:srgbClr val="FFFFFF"/>
                                </a:gs>
                                <a:gs pos="31000">
                                  <a:srgbClr val="FFFFFF"/>
                                </a:gs>
                              </a:gsLst>
                              <a:lin ang="5400000" scaled="0"/>
                            </a:gradFill>
                          </a:rPr>
                          <a:t>Content Delivery</a:t>
                        </a:r>
                        <a:br>
                          <a:rPr lang="en-US" altLang="en-US" sz="882" kern="0" dirty="0">
                            <a:gradFill>
                              <a:gsLst>
                                <a:gs pos="76250">
                                  <a:srgbClr val="FFFFFF"/>
                                </a:gs>
                                <a:gs pos="31000">
                                  <a:srgbClr val="FFFFFF"/>
                                </a:gs>
                              </a:gsLst>
                              <a:lin ang="5400000" scaled="0"/>
                            </a:gradFill>
                          </a:rPr>
                        </a:br>
                        <a:r>
                          <a:rPr lang="en-US" altLang="en-US" sz="882" kern="0" dirty="0">
                            <a:gradFill>
                              <a:gsLst>
                                <a:gs pos="76250">
                                  <a:srgbClr val="FFFFFF"/>
                                </a:gs>
                                <a:gs pos="31000">
                                  <a:srgbClr val="FFFFFF"/>
                                </a:gs>
                              </a:gsLst>
                              <a:lin ang="5400000" scaled="0"/>
                            </a:gradFill>
                          </a:rPr>
                          <a:t>Network (CDN)</a:t>
                        </a:r>
                      </a:p>
                    </p:txBody>
                  </p:sp>
                  <p:pic>
                    <p:nvPicPr>
                      <p:cNvPr id="438" name="Picture 163" descr="Content Delivery Network (CDN).png"/>
                      <p:cNvPicPr>
                        <a:picLocks noChangeAspect="1"/>
                      </p:cNvPicPr>
                      <p:nvPr/>
                    </p:nvPicPr>
                    <p:blipFill>
                      <a:blip r:embed="rId16" cstate="print">
                        <a:biLevel thresh="25000"/>
                        <a:extLst>
                          <a:ext uri="{28A0092B-C50C-407E-A947-70E740481C1C}">
                            <a14:useLocalDpi xmlns:a14="http://schemas.microsoft.com/office/drawing/2010/main" val="0"/>
                          </a:ext>
                        </a:extLst>
                      </a:blip>
                      <a:srcRect/>
                      <a:stretch>
                        <a:fillRect/>
                      </a:stretch>
                    </p:blipFill>
                    <p:spPr bwMode="auto">
                      <a:xfrm>
                        <a:off x="3495416" y="3745605"/>
                        <a:ext cx="296167" cy="296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34" name="Group 341"/>
                    <p:cNvGrpSpPr>
                      <a:grpSpLocks/>
                    </p:cNvGrpSpPr>
                    <p:nvPr/>
                  </p:nvGrpSpPr>
                  <p:grpSpPr bwMode="auto">
                    <a:xfrm>
                      <a:off x="2198592" y="4014101"/>
                      <a:ext cx="1014521" cy="300036"/>
                      <a:chOff x="2682792" y="3748793"/>
                      <a:chExt cx="1014184" cy="300286"/>
                    </a:xfrm>
                  </p:grpSpPr>
                  <p:sp>
                    <p:nvSpPr>
                      <p:cNvPr id="435" name="TextBox 434"/>
                      <p:cNvSpPr txBox="1"/>
                      <p:nvPr/>
                    </p:nvSpPr>
                    <p:spPr>
                      <a:xfrm>
                        <a:off x="3038382" y="3748793"/>
                        <a:ext cx="658594" cy="300286"/>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Media</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Services</a:t>
                        </a:r>
                      </a:p>
                    </p:txBody>
                  </p:sp>
                  <p:pic>
                    <p:nvPicPr>
                      <p:cNvPr id="436" name="Picture 165" descr="Media Services.png"/>
                      <p:cNvPicPr>
                        <a:picLocks noChangeAspect="1"/>
                      </p:cNvPicPr>
                      <p:nvPr/>
                    </p:nvPicPr>
                    <p:blipFill>
                      <a:blip r:embed="rId17" cstate="print">
                        <a:biLevel thresh="25000"/>
                        <a:extLst>
                          <a:ext uri="{28A0092B-C50C-407E-A947-70E740481C1C}">
                            <a14:useLocalDpi xmlns:a14="http://schemas.microsoft.com/office/drawing/2010/main" val="0"/>
                          </a:ext>
                        </a:extLst>
                      </a:blip>
                      <a:srcRect/>
                      <a:stretch>
                        <a:fillRect/>
                      </a:stretch>
                    </p:blipFill>
                    <p:spPr bwMode="auto">
                      <a:xfrm>
                        <a:off x="2682792" y="3757863"/>
                        <a:ext cx="282134" cy="282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346" name="Group 345"/>
                <p:cNvGrpSpPr/>
                <p:nvPr/>
              </p:nvGrpSpPr>
              <p:grpSpPr>
                <a:xfrm>
                  <a:off x="4695531" y="2024565"/>
                  <a:ext cx="2872932" cy="2304638"/>
                  <a:chOff x="4691833" y="2138865"/>
                  <a:chExt cx="2872932" cy="2304638"/>
                </a:xfrm>
              </p:grpSpPr>
              <p:sp>
                <p:nvSpPr>
                  <p:cNvPr id="411" name="Rectangle 410"/>
                  <p:cNvSpPr/>
                  <p:nvPr/>
                </p:nvSpPr>
                <p:spPr bwMode="auto">
                  <a:xfrm>
                    <a:off x="4691833" y="2138865"/>
                    <a:ext cx="2872932" cy="2304638"/>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895740" eaLnBrk="1" hangingPunct="1">
                      <a:lnSpc>
                        <a:spcPct val="90000"/>
                      </a:lnSpc>
                      <a:spcBef>
                        <a:spcPts val="0"/>
                      </a:spcBef>
                      <a:spcAft>
                        <a:spcPts val="0"/>
                      </a:spcAft>
                      <a:defRPr/>
                    </a:pPr>
                    <a:r>
                      <a:rPr lang="en-US" sz="1176"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Analytics and </a:t>
                    </a:r>
                    <a:r>
                      <a:rPr lang="en-US" sz="1176" kern="0" dirty="0" err="1">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IoT</a:t>
                    </a:r>
                    <a:endParaRPr lang="en-US" sz="1176"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grpSp>
                <p:nvGrpSpPr>
                  <p:cNvPr id="412" name="Group 411"/>
                  <p:cNvGrpSpPr/>
                  <p:nvPr/>
                </p:nvGrpSpPr>
                <p:grpSpPr>
                  <a:xfrm>
                    <a:off x="4948498" y="2556851"/>
                    <a:ext cx="2361121" cy="1587740"/>
                    <a:chOff x="4805017" y="2556851"/>
                    <a:chExt cx="2361121" cy="1587740"/>
                  </a:xfrm>
                </p:grpSpPr>
                <p:grpSp>
                  <p:nvGrpSpPr>
                    <p:cNvPr id="413" name="Group 412"/>
                    <p:cNvGrpSpPr/>
                    <p:nvPr/>
                  </p:nvGrpSpPr>
                  <p:grpSpPr>
                    <a:xfrm>
                      <a:off x="4811883" y="2556851"/>
                      <a:ext cx="1046240" cy="337079"/>
                      <a:chOff x="4811883" y="2556851"/>
                      <a:chExt cx="1046240" cy="337079"/>
                    </a:xfrm>
                  </p:grpSpPr>
                  <p:sp>
                    <p:nvSpPr>
                      <p:cNvPr id="429" name="TextBox 428"/>
                      <p:cNvSpPr txBox="1"/>
                      <p:nvPr/>
                    </p:nvSpPr>
                    <p:spPr bwMode="auto">
                      <a:xfrm>
                        <a:off x="5199310" y="2574578"/>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err="1">
                            <a:gradFill>
                              <a:gsLst>
                                <a:gs pos="76250">
                                  <a:srgbClr val="FFFFFF"/>
                                </a:gs>
                                <a:gs pos="31000">
                                  <a:srgbClr val="FFFFFF"/>
                                </a:gs>
                              </a:gsLst>
                              <a:lin ang="5400000" scaled="0"/>
                            </a:gradFill>
                          </a:rPr>
                          <a:t>HDInsight</a:t>
                        </a:r>
                        <a:endParaRPr lang="en-US" sz="980" kern="0" dirty="0">
                          <a:gradFill>
                            <a:gsLst>
                              <a:gs pos="76250">
                                <a:srgbClr val="FFFFFF"/>
                              </a:gs>
                              <a:gs pos="31000">
                                <a:srgbClr val="FFFFFF"/>
                              </a:gs>
                            </a:gsLst>
                            <a:lin ang="5400000" scaled="0"/>
                          </a:gradFill>
                        </a:endParaRPr>
                      </a:p>
                    </p:txBody>
                  </p:sp>
                  <p:pic>
                    <p:nvPicPr>
                      <p:cNvPr id="430" name="Picture 181"/>
                      <p:cNvPicPr>
                        <a:picLocks noChangeAspect="1"/>
                      </p:cNvPicPr>
                      <p:nvPr/>
                    </p:nvPicPr>
                    <p:blipFill>
                      <a:blip r:embed="rId18" cstate="print">
                        <a:biLevel thresh="25000"/>
                        <a:extLst>
                          <a:ext uri="{28A0092B-C50C-407E-A947-70E740481C1C}">
                            <a14:useLocalDpi xmlns:a14="http://schemas.microsoft.com/office/drawing/2010/main" val="0"/>
                          </a:ext>
                        </a:extLst>
                      </a:blip>
                      <a:srcRect/>
                      <a:stretch>
                        <a:fillRect/>
                      </a:stretch>
                    </p:blipFill>
                    <p:spPr bwMode="auto">
                      <a:xfrm>
                        <a:off x="4811883" y="2556851"/>
                        <a:ext cx="337162" cy="3370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4" name="Group 413"/>
                    <p:cNvGrpSpPr/>
                    <p:nvPr/>
                  </p:nvGrpSpPr>
                  <p:grpSpPr>
                    <a:xfrm>
                      <a:off x="6162402" y="2574420"/>
                      <a:ext cx="1003736" cy="301625"/>
                      <a:chOff x="6162402" y="2574420"/>
                      <a:chExt cx="1003736" cy="301625"/>
                    </a:xfrm>
                  </p:grpSpPr>
                  <p:sp>
                    <p:nvSpPr>
                      <p:cNvPr id="427" name="TextBox 426"/>
                      <p:cNvSpPr txBox="1"/>
                      <p:nvPr/>
                    </p:nvSpPr>
                    <p:spPr bwMode="auto">
                      <a:xfrm>
                        <a:off x="6507325" y="2574420"/>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Machine</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Learning</a:t>
                        </a:r>
                      </a:p>
                    </p:txBody>
                  </p:sp>
                  <p:pic>
                    <p:nvPicPr>
                      <p:cNvPr id="428" name="Picture 183"/>
                      <p:cNvPicPr>
                        <a:picLocks noChangeAspect="1"/>
                      </p:cNvPicPr>
                      <p:nvPr/>
                    </p:nvPicPr>
                    <p:blipFill>
                      <a:blip r:embed="rId19" cstate="print">
                        <a:biLevel thresh="25000"/>
                        <a:extLst>
                          <a:ext uri="{28A0092B-C50C-407E-A947-70E740481C1C}">
                            <a14:useLocalDpi xmlns:a14="http://schemas.microsoft.com/office/drawing/2010/main" val="0"/>
                          </a:ext>
                        </a:extLst>
                      </a:blip>
                      <a:srcRect/>
                      <a:stretch>
                        <a:fillRect/>
                      </a:stretch>
                    </p:blipFill>
                    <p:spPr bwMode="auto">
                      <a:xfrm>
                        <a:off x="6162402" y="2593257"/>
                        <a:ext cx="263720" cy="263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5" name="Group 414"/>
                    <p:cNvGrpSpPr/>
                    <p:nvPr/>
                  </p:nvGrpSpPr>
                  <p:grpSpPr>
                    <a:xfrm>
                      <a:off x="4805017" y="3834139"/>
                      <a:ext cx="1053105" cy="310452"/>
                      <a:chOff x="4805017" y="3834139"/>
                      <a:chExt cx="1053105" cy="310452"/>
                    </a:xfrm>
                  </p:grpSpPr>
                  <p:sp>
                    <p:nvSpPr>
                      <p:cNvPr id="425" name="TextBox 424"/>
                      <p:cNvSpPr txBox="1"/>
                      <p:nvPr/>
                    </p:nvSpPr>
                    <p:spPr bwMode="auto">
                      <a:xfrm>
                        <a:off x="5199310" y="3838553"/>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Stream</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Analytics</a:t>
                        </a:r>
                      </a:p>
                    </p:txBody>
                  </p:sp>
                  <p:pic>
                    <p:nvPicPr>
                      <p:cNvPr id="426" name="Picture 185"/>
                      <p:cNvPicPr>
                        <a:picLocks noChangeAspect="1"/>
                      </p:cNvPicPr>
                      <p:nvPr/>
                    </p:nvPicPr>
                    <p:blipFill>
                      <a:blip r:embed="rId20" cstate="print">
                        <a:biLevel thresh="25000"/>
                        <a:extLst>
                          <a:ext uri="{28A0092B-C50C-407E-A947-70E740481C1C}">
                            <a14:useLocalDpi xmlns:a14="http://schemas.microsoft.com/office/drawing/2010/main" val="0"/>
                          </a:ext>
                        </a:extLst>
                      </a:blip>
                      <a:srcRect/>
                      <a:stretch>
                        <a:fillRect/>
                      </a:stretch>
                    </p:blipFill>
                    <p:spPr bwMode="auto">
                      <a:xfrm>
                        <a:off x="4805017" y="3834139"/>
                        <a:ext cx="310529" cy="3104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6" name="Group 415"/>
                    <p:cNvGrpSpPr/>
                    <p:nvPr/>
                  </p:nvGrpSpPr>
                  <p:grpSpPr>
                    <a:xfrm>
                      <a:off x="4809230" y="3192842"/>
                      <a:ext cx="1048893" cy="305501"/>
                      <a:chOff x="4809230" y="3192842"/>
                      <a:chExt cx="1048893" cy="305501"/>
                    </a:xfrm>
                  </p:grpSpPr>
                  <p:sp>
                    <p:nvSpPr>
                      <p:cNvPr id="423" name="TextBox 422"/>
                      <p:cNvSpPr txBox="1"/>
                      <p:nvPr/>
                    </p:nvSpPr>
                    <p:spPr bwMode="auto">
                      <a:xfrm>
                        <a:off x="5199310" y="3198305"/>
                        <a:ext cx="658813" cy="3000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Data</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Factory</a:t>
                        </a:r>
                      </a:p>
                    </p:txBody>
                  </p:sp>
                  <p:pic>
                    <p:nvPicPr>
                      <p:cNvPr id="424" name="Picture 187"/>
                      <p:cNvPicPr>
                        <a:picLocks noChangeAspect="1"/>
                      </p:cNvPicPr>
                      <p:nvPr/>
                    </p:nvPicPr>
                    <p:blipFill>
                      <a:blip r:embed="rId21" cstate="print">
                        <a:biLevel thresh="25000"/>
                        <a:extLst>
                          <a:ext uri="{28A0092B-C50C-407E-A947-70E740481C1C}">
                            <a14:useLocalDpi xmlns:a14="http://schemas.microsoft.com/office/drawing/2010/main" val="0"/>
                          </a:ext>
                        </a:extLst>
                      </a:blip>
                      <a:srcRect/>
                      <a:stretch>
                        <a:fillRect/>
                      </a:stretch>
                    </p:blipFill>
                    <p:spPr bwMode="auto">
                      <a:xfrm>
                        <a:off x="4809230" y="3192842"/>
                        <a:ext cx="302103" cy="302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7" name="Group 416"/>
                    <p:cNvGrpSpPr/>
                    <p:nvPr/>
                  </p:nvGrpSpPr>
                  <p:grpSpPr>
                    <a:xfrm>
                      <a:off x="6159534" y="3198305"/>
                      <a:ext cx="1006604" cy="300037"/>
                      <a:chOff x="6159534" y="3198305"/>
                      <a:chExt cx="1006604" cy="300037"/>
                    </a:xfrm>
                  </p:grpSpPr>
                  <p:sp>
                    <p:nvSpPr>
                      <p:cNvPr id="421" name="TextBox 420"/>
                      <p:cNvSpPr txBox="1"/>
                      <p:nvPr/>
                    </p:nvSpPr>
                    <p:spPr bwMode="auto">
                      <a:xfrm>
                        <a:off x="6507325" y="3198305"/>
                        <a:ext cx="658813"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Event</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Hubs</a:t>
                        </a:r>
                      </a:p>
                    </p:txBody>
                  </p:sp>
                  <p:pic>
                    <p:nvPicPr>
                      <p:cNvPr id="422" name="Picture 189"/>
                      <p:cNvPicPr>
                        <a:picLocks noChangeAspect="1"/>
                      </p:cNvPicPr>
                      <p:nvPr/>
                    </p:nvPicPr>
                    <p:blipFill>
                      <a:blip r:embed="rId22" cstate="print">
                        <a:biLevel thresh="25000"/>
                        <a:extLst>
                          <a:ext uri="{28A0092B-C50C-407E-A947-70E740481C1C}">
                            <a14:useLocalDpi xmlns:a14="http://schemas.microsoft.com/office/drawing/2010/main" val="0"/>
                          </a:ext>
                        </a:extLst>
                      </a:blip>
                      <a:srcRect/>
                      <a:stretch>
                        <a:fillRect/>
                      </a:stretch>
                    </p:blipFill>
                    <p:spPr bwMode="auto">
                      <a:xfrm>
                        <a:off x="6159534" y="3200784"/>
                        <a:ext cx="283827" cy="296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8" name="Group 417"/>
                    <p:cNvGrpSpPr/>
                    <p:nvPr/>
                  </p:nvGrpSpPr>
                  <p:grpSpPr>
                    <a:xfrm>
                      <a:off x="6165936" y="3834755"/>
                      <a:ext cx="1000202" cy="296566"/>
                      <a:chOff x="6165936" y="3834755"/>
                      <a:chExt cx="1000202" cy="296566"/>
                    </a:xfrm>
                  </p:grpSpPr>
                  <p:sp>
                    <p:nvSpPr>
                      <p:cNvPr id="419" name="TextBox 418"/>
                      <p:cNvSpPr txBox="1"/>
                      <p:nvPr/>
                    </p:nvSpPr>
                    <p:spPr bwMode="auto">
                      <a:xfrm>
                        <a:off x="6507325" y="3853657"/>
                        <a:ext cx="658813" cy="258762"/>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Mobile</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Engagement</a:t>
                        </a:r>
                      </a:p>
                    </p:txBody>
                  </p:sp>
                  <p:pic>
                    <p:nvPicPr>
                      <p:cNvPr id="420" name="Picture 191"/>
                      <p:cNvPicPr>
                        <a:picLocks noChangeAspect="1"/>
                      </p:cNvPicPr>
                      <p:nvPr/>
                    </p:nvPicPr>
                    <p:blipFill>
                      <a:blip r:embed="rId23" cstate="print">
                        <a:biLevel thresh="25000"/>
                        <a:extLst>
                          <a:ext uri="{28A0092B-C50C-407E-A947-70E740481C1C}">
                            <a14:useLocalDpi xmlns:a14="http://schemas.microsoft.com/office/drawing/2010/main" val="0"/>
                          </a:ext>
                        </a:extLst>
                      </a:blip>
                      <a:srcRect/>
                      <a:stretch>
                        <a:fillRect/>
                      </a:stretch>
                    </p:blipFill>
                    <p:spPr bwMode="auto">
                      <a:xfrm>
                        <a:off x="6165936" y="3834755"/>
                        <a:ext cx="296639" cy="296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347" name="Group 346"/>
                <p:cNvGrpSpPr/>
                <p:nvPr/>
              </p:nvGrpSpPr>
              <p:grpSpPr>
                <a:xfrm>
                  <a:off x="2082009" y="2024566"/>
                  <a:ext cx="2498759" cy="1352550"/>
                  <a:chOff x="2082009" y="2138866"/>
                  <a:chExt cx="2498759" cy="1352550"/>
                </a:xfrm>
              </p:grpSpPr>
              <p:sp>
                <p:nvSpPr>
                  <p:cNvPr id="397" name="Rectangle 396"/>
                  <p:cNvSpPr/>
                  <p:nvPr/>
                </p:nvSpPr>
                <p:spPr bwMode="auto">
                  <a:xfrm>
                    <a:off x="2082009" y="2138866"/>
                    <a:ext cx="2498759" cy="135255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895740" eaLnBrk="1" hangingPunct="1">
                      <a:lnSpc>
                        <a:spcPct val="90000"/>
                      </a:lnSpc>
                      <a:spcBef>
                        <a:spcPts val="0"/>
                      </a:spcBef>
                      <a:spcAft>
                        <a:spcPts val="0"/>
                      </a:spcAft>
                      <a:defRPr/>
                    </a:pPr>
                    <a:r>
                      <a:rPr lang="en-US" sz="1176"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Integration</a:t>
                    </a:r>
                  </a:p>
                </p:txBody>
              </p:sp>
              <p:grpSp>
                <p:nvGrpSpPr>
                  <p:cNvPr id="398" name="Group 397"/>
                  <p:cNvGrpSpPr/>
                  <p:nvPr/>
                </p:nvGrpSpPr>
                <p:grpSpPr>
                  <a:xfrm>
                    <a:off x="2198592" y="2559624"/>
                    <a:ext cx="2237004" cy="836418"/>
                    <a:chOff x="2198592" y="2559624"/>
                    <a:chExt cx="2237004" cy="836418"/>
                  </a:xfrm>
                </p:grpSpPr>
                <p:grpSp>
                  <p:nvGrpSpPr>
                    <p:cNvPr id="399" name="Group 398"/>
                    <p:cNvGrpSpPr/>
                    <p:nvPr/>
                  </p:nvGrpSpPr>
                  <p:grpSpPr>
                    <a:xfrm>
                      <a:off x="3513173" y="2559624"/>
                      <a:ext cx="922423" cy="301625"/>
                      <a:chOff x="3425188" y="2480831"/>
                      <a:chExt cx="922423" cy="301625"/>
                    </a:xfrm>
                  </p:grpSpPr>
                  <p:sp>
                    <p:nvSpPr>
                      <p:cNvPr id="409" name="TextBox 408"/>
                      <p:cNvSpPr txBox="1"/>
                      <p:nvPr/>
                    </p:nvSpPr>
                    <p:spPr bwMode="auto">
                      <a:xfrm>
                        <a:off x="3803029" y="2480831"/>
                        <a:ext cx="54458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err="1">
                            <a:gradFill>
                              <a:gsLst>
                                <a:gs pos="76250">
                                  <a:srgbClr val="FFFFFF"/>
                                </a:gs>
                                <a:gs pos="31000">
                                  <a:srgbClr val="FFFFFF"/>
                                </a:gs>
                              </a:gsLst>
                              <a:lin ang="5400000" scaled="0"/>
                            </a:gradFill>
                          </a:rPr>
                          <a:t>Biztalk</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Services</a:t>
                        </a:r>
                      </a:p>
                    </p:txBody>
                  </p:sp>
                  <p:pic>
                    <p:nvPicPr>
                      <p:cNvPr id="410" name="Picture 214" descr="BizTalk Services.png"/>
                      <p:cNvPicPr>
                        <a:picLocks noChangeAspect="1"/>
                      </p:cNvPicPr>
                      <p:nvPr/>
                    </p:nvPicPr>
                    <p:blipFill>
                      <a:blip r:embed="rId24" cstate="print">
                        <a:biLevel thresh="25000"/>
                        <a:extLst>
                          <a:ext uri="{28A0092B-C50C-407E-A947-70E740481C1C}">
                            <a14:useLocalDpi xmlns:a14="http://schemas.microsoft.com/office/drawing/2010/main" val="0"/>
                          </a:ext>
                        </a:extLst>
                      </a:blip>
                      <a:srcRect/>
                      <a:stretch>
                        <a:fillRect/>
                      </a:stretch>
                    </p:blipFill>
                    <p:spPr bwMode="auto">
                      <a:xfrm>
                        <a:off x="3425188" y="2484570"/>
                        <a:ext cx="293830" cy="294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0" name="Group 399"/>
                    <p:cNvGrpSpPr/>
                    <p:nvPr/>
                  </p:nvGrpSpPr>
                  <p:grpSpPr>
                    <a:xfrm>
                      <a:off x="2198592" y="3094417"/>
                      <a:ext cx="1020311" cy="301625"/>
                      <a:chOff x="2319949" y="3019151"/>
                      <a:chExt cx="1020311" cy="301625"/>
                    </a:xfrm>
                  </p:grpSpPr>
                  <p:sp>
                    <p:nvSpPr>
                      <p:cNvPr id="407" name="TextBox 406"/>
                      <p:cNvSpPr txBox="1"/>
                      <p:nvPr/>
                    </p:nvSpPr>
                    <p:spPr bwMode="auto">
                      <a:xfrm>
                        <a:off x="2681448" y="3019151"/>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Hybrid</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Connections</a:t>
                        </a:r>
                      </a:p>
                    </p:txBody>
                  </p:sp>
                  <p:pic>
                    <p:nvPicPr>
                      <p:cNvPr id="408" name="Picture 216" descr="Hybrid Connections (BizTalk).png"/>
                      <p:cNvPicPr>
                        <a:picLocks noChangeAspect="1"/>
                      </p:cNvPicPr>
                      <p:nvPr/>
                    </p:nvPicPr>
                    <p:blipFill>
                      <a:blip r:embed="rId25" cstate="print">
                        <a:biLevel thresh="25000"/>
                        <a:extLst>
                          <a:ext uri="{28A0092B-C50C-407E-A947-70E740481C1C}">
                            <a14:useLocalDpi xmlns:a14="http://schemas.microsoft.com/office/drawing/2010/main" val="0"/>
                          </a:ext>
                        </a:extLst>
                      </a:blip>
                      <a:srcRect/>
                      <a:stretch>
                        <a:fillRect/>
                      </a:stretch>
                    </p:blipFill>
                    <p:spPr bwMode="auto">
                      <a:xfrm>
                        <a:off x="2319949" y="3023735"/>
                        <a:ext cx="292141" cy="2924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1" name="Group 400"/>
                    <p:cNvGrpSpPr/>
                    <p:nvPr/>
                  </p:nvGrpSpPr>
                  <p:grpSpPr>
                    <a:xfrm>
                      <a:off x="3521521" y="3094417"/>
                      <a:ext cx="869624" cy="301625"/>
                      <a:chOff x="3433536" y="3015624"/>
                      <a:chExt cx="869624" cy="301625"/>
                    </a:xfrm>
                  </p:grpSpPr>
                  <p:sp>
                    <p:nvSpPr>
                      <p:cNvPr id="405" name="TextBox 404"/>
                      <p:cNvSpPr txBox="1"/>
                      <p:nvPr/>
                    </p:nvSpPr>
                    <p:spPr bwMode="auto">
                      <a:xfrm>
                        <a:off x="3788740" y="3015624"/>
                        <a:ext cx="51442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Service</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Bus</a:t>
                        </a:r>
                      </a:p>
                    </p:txBody>
                  </p:sp>
                  <p:pic>
                    <p:nvPicPr>
                      <p:cNvPr id="406" name="Picture 218" descr="Service Bus.png"/>
                      <p:cNvPicPr>
                        <a:picLocks noChangeAspect="1"/>
                      </p:cNvPicPr>
                      <p:nvPr/>
                    </p:nvPicPr>
                    <p:blipFill>
                      <a:blip r:embed="rId26" cstate="print">
                        <a:biLevel thresh="25000"/>
                        <a:extLst>
                          <a:ext uri="{28A0092B-C50C-407E-A947-70E740481C1C}">
                            <a14:useLocalDpi xmlns:a14="http://schemas.microsoft.com/office/drawing/2010/main" val="0"/>
                          </a:ext>
                        </a:extLst>
                      </a:blip>
                      <a:srcRect/>
                      <a:stretch>
                        <a:fillRect/>
                      </a:stretch>
                    </p:blipFill>
                    <p:spPr bwMode="auto">
                      <a:xfrm>
                        <a:off x="3433536" y="3020078"/>
                        <a:ext cx="292402" cy="292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2" name="Group 401"/>
                    <p:cNvGrpSpPr/>
                    <p:nvPr/>
                  </p:nvGrpSpPr>
                  <p:grpSpPr>
                    <a:xfrm>
                      <a:off x="2198592" y="2560418"/>
                      <a:ext cx="1020559" cy="300037"/>
                      <a:chOff x="2319701" y="2482223"/>
                      <a:chExt cx="1020559" cy="300037"/>
                    </a:xfrm>
                  </p:grpSpPr>
                  <p:sp>
                    <p:nvSpPr>
                      <p:cNvPr id="403" name="TextBox 402"/>
                      <p:cNvSpPr txBox="1"/>
                      <p:nvPr/>
                    </p:nvSpPr>
                    <p:spPr bwMode="auto">
                      <a:xfrm>
                        <a:off x="2681448" y="2482223"/>
                        <a:ext cx="658812"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Storage</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queues</a:t>
                        </a:r>
                      </a:p>
                    </p:txBody>
                  </p:sp>
                  <p:pic>
                    <p:nvPicPr>
                      <p:cNvPr id="404" name="Picture 220" descr="Storage queue.png"/>
                      <p:cNvPicPr>
                        <a:picLocks noChangeAspect="1"/>
                      </p:cNvPicPr>
                      <p:nvPr/>
                    </p:nvPicPr>
                    <p:blipFill>
                      <a:blip r:embed="rId27" cstate="print">
                        <a:biLevel thresh="25000"/>
                        <a:extLst>
                          <a:ext uri="{28A0092B-C50C-407E-A947-70E740481C1C}">
                            <a14:useLocalDpi xmlns:a14="http://schemas.microsoft.com/office/drawing/2010/main" val="0"/>
                          </a:ext>
                        </a:extLst>
                      </a:blip>
                      <a:srcRect/>
                      <a:stretch>
                        <a:fillRect/>
                      </a:stretch>
                    </p:blipFill>
                    <p:spPr bwMode="auto">
                      <a:xfrm>
                        <a:off x="2319701" y="2485765"/>
                        <a:ext cx="292636" cy="292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348" name="Group 347"/>
                <p:cNvGrpSpPr/>
                <p:nvPr/>
              </p:nvGrpSpPr>
              <p:grpSpPr>
                <a:xfrm>
                  <a:off x="7683226" y="2024565"/>
                  <a:ext cx="2771024" cy="2304637"/>
                  <a:chOff x="7683226" y="2138865"/>
                  <a:chExt cx="2771024" cy="2304637"/>
                </a:xfrm>
              </p:grpSpPr>
              <p:sp>
                <p:nvSpPr>
                  <p:cNvPr id="377" name="Rectangle 376"/>
                  <p:cNvSpPr/>
                  <p:nvPr/>
                </p:nvSpPr>
                <p:spPr bwMode="auto">
                  <a:xfrm>
                    <a:off x="7683226" y="2138865"/>
                    <a:ext cx="2771024" cy="2304637"/>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895740" eaLnBrk="1" hangingPunct="1">
                      <a:lnSpc>
                        <a:spcPct val="90000"/>
                      </a:lnSpc>
                      <a:spcBef>
                        <a:spcPts val="0"/>
                      </a:spcBef>
                      <a:spcAft>
                        <a:spcPts val="0"/>
                      </a:spcAft>
                      <a:defRPr/>
                    </a:pPr>
                    <a:r>
                      <a:rPr lang="en-US" sz="1176"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Data</a:t>
                    </a:r>
                  </a:p>
                </p:txBody>
              </p:sp>
              <p:grpSp>
                <p:nvGrpSpPr>
                  <p:cNvPr id="378" name="Group 377"/>
                  <p:cNvGrpSpPr/>
                  <p:nvPr/>
                </p:nvGrpSpPr>
                <p:grpSpPr>
                  <a:xfrm>
                    <a:off x="7845950" y="2595968"/>
                    <a:ext cx="2445576" cy="1553509"/>
                    <a:chOff x="7799957" y="2595968"/>
                    <a:chExt cx="2445576" cy="1553509"/>
                  </a:xfrm>
                </p:grpSpPr>
                <p:grpSp>
                  <p:nvGrpSpPr>
                    <p:cNvPr id="379" name="Group 387"/>
                    <p:cNvGrpSpPr>
                      <a:grpSpLocks/>
                    </p:cNvGrpSpPr>
                    <p:nvPr/>
                  </p:nvGrpSpPr>
                  <p:grpSpPr bwMode="auto">
                    <a:xfrm>
                      <a:off x="7799957" y="2595969"/>
                      <a:ext cx="1016185" cy="301066"/>
                      <a:chOff x="8369631" y="3448242"/>
                      <a:chExt cx="1016411" cy="301033"/>
                    </a:xfrm>
                  </p:grpSpPr>
                  <p:sp>
                    <p:nvSpPr>
                      <p:cNvPr id="395" name="TextBox 394"/>
                      <p:cNvSpPr txBox="1"/>
                      <p:nvPr/>
                    </p:nvSpPr>
                    <p:spPr>
                      <a:xfrm>
                        <a:off x="8727084" y="3448242"/>
                        <a:ext cx="658958" cy="30000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SQL</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Database</a:t>
                        </a:r>
                      </a:p>
                    </p:txBody>
                  </p:sp>
                  <p:pic>
                    <p:nvPicPr>
                      <p:cNvPr id="396" name="Picture 171"/>
                      <p:cNvPicPr>
                        <a:picLocks noChangeAspect="1"/>
                      </p:cNvPicPr>
                      <p:nvPr/>
                    </p:nvPicPr>
                    <p:blipFill>
                      <a:blip r:embed="rId28" cstate="print">
                        <a:biLevel thresh="25000"/>
                        <a:extLst>
                          <a:ext uri="{28A0092B-C50C-407E-A947-70E740481C1C}">
                            <a14:useLocalDpi xmlns:a14="http://schemas.microsoft.com/office/drawing/2010/main" val="0"/>
                          </a:ext>
                        </a:extLst>
                      </a:blip>
                      <a:srcRect/>
                      <a:stretch>
                        <a:fillRect/>
                      </a:stretch>
                    </p:blipFill>
                    <p:spPr bwMode="auto">
                      <a:xfrm>
                        <a:off x="8369631" y="3452466"/>
                        <a:ext cx="296809" cy="2968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0" name="Group 389"/>
                    <p:cNvGrpSpPr>
                      <a:grpSpLocks/>
                    </p:cNvGrpSpPr>
                    <p:nvPr/>
                  </p:nvGrpSpPr>
                  <p:grpSpPr bwMode="auto">
                    <a:xfrm>
                      <a:off x="7803051" y="3832282"/>
                      <a:ext cx="1013093" cy="300038"/>
                      <a:chOff x="8372726" y="4684418"/>
                      <a:chExt cx="1013318" cy="300005"/>
                    </a:xfrm>
                  </p:grpSpPr>
                  <p:sp>
                    <p:nvSpPr>
                      <p:cNvPr id="393" name="TextBox 392"/>
                      <p:cNvSpPr txBox="1"/>
                      <p:nvPr/>
                    </p:nvSpPr>
                    <p:spPr>
                      <a:xfrm>
                        <a:off x="8727084" y="4684418"/>
                        <a:ext cx="658960" cy="30000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err="1">
                            <a:gradFill>
                              <a:gsLst>
                                <a:gs pos="76250">
                                  <a:srgbClr val="FFFFFF"/>
                                </a:gs>
                                <a:gs pos="31000">
                                  <a:srgbClr val="FFFFFF"/>
                                </a:gs>
                              </a:gsLst>
                              <a:lin ang="5400000" scaled="0"/>
                            </a:gradFill>
                          </a:rPr>
                          <a:t>DocumentDB</a:t>
                        </a:r>
                        <a:endParaRPr lang="en-US" sz="980" kern="0" dirty="0">
                          <a:gradFill>
                            <a:gsLst>
                              <a:gs pos="76250">
                                <a:srgbClr val="FFFFFF"/>
                              </a:gs>
                              <a:gs pos="31000">
                                <a:srgbClr val="FFFFFF"/>
                              </a:gs>
                            </a:gsLst>
                            <a:lin ang="5400000" scaled="0"/>
                          </a:gradFill>
                        </a:endParaRPr>
                      </a:p>
                    </p:txBody>
                  </p:sp>
                  <p:pic>
                    <p:nvPicPr>
                      <p:cNvPr id="394" name="Picture 173"/>
                      <p:cNvPicPr>
                        <a:picLocks noChangeAspect="1"/>
                      </p:cNvPicPr>
                      <p:nvPr/>
                    </p:nvPicPr>
                    <p:blipFill>
                      <a:blip r:embed="rId29" cstate="print">
                        <a:biLevel thresh="25000"/>
                        <a:extLst>
                          <a:ext uri="{28A0092B-C50C-407E-A947-70E740481C1C}">
                            <a14:useLocalDpi xmlns:a14="http://schemas.microsoft.com/office/drawing/2010/main" val="0"/>
                          </a:ext>
                        </a:extLst>
                      </a:blip>
                      <a:srcRect/>
                      <a:stretch>
                        <a:fillRect/>
                      </a:stretch>
                    </p:blipFill>
                    <p:spPr bwMode="auto">
                      <a:xfrm>
                        <a:off x="8372726" y="4693804"/>
                        <a:ext cx="290620" cy="290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1" name="Group 390"/>
                    <p:cNvGrpSpPr>
                      <a:grpSpLocks/>
                    </p:cNvGrpSpPr>
                    <p:nvPr/>
                  </p:nvGrpSpPr>
                  <p:grpSpPr bwMode="auto">
                    <a:xfrm>
                      <a:off x="7803720" y="3204660"/>
                      <a:ext cx="1012423" cy="309349"/>
                      <a:chOff x="8373395" y="4056866"/>
                      <a:chExt cx="1012648" cy="309315"/>
                    </a:xfrm>
                  </p:grpSpPr>
                  <p:sp>
                    <p:nvSpPr>
                      <p:cNvPr id="391" name="TextBox 390"/>
                      <p:cNvSpPr txBox="1"/>
                      <p:nvPr/>
                    </p:nvSpPr>
                    <p:spPr>
                      <a:xfrm>
                        <a:off x="8727084" y="4056866"/>
                        <a:ext cx="658959" cy="301592"/>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err="1">
                            <a:gradFill>
                              <a:gsLst>
                                <a:gs pos="76250">
                                  <a:srgbClr val="FFFFFF"/>
                                </a:gs>
                                <a:gs pos="31000">
                                  <a:srgbClr val="FFFFFF"/>
                                </a:gs>
                              </a:gsLst>
                              <a:lin ang="5400000" scaled="0"/>
                            </a:gradFill>
                          </a:rPr>
                          <a:t>Redis</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Cache</a:t>
                        </a:r>
                      </a:p>
                    </p:txBody>
                  </p:sp>
                  <p:pic>
                    <p:nvPicPr>
                      <p:cNvPr id="392" name="Picture 175"/>
                      <p:cNvPicPr>
                        <a:picLocks noChangeAspect="1"/>
                      </p:cNvPicPr>
                      <p:nvPr/>
                    </p:nvPicPr>
                    <p:blipFill>
                      <a:blip r:embed="rId30" cstate="print">
                        <a:biLevel thresh="25000"/>
                        <a:extLst>
                          <a:ext uri="{28A0092B-C50C-407E-A947-70E740481C1C}">
                            <a14:useLocalDpi xmlns:a14="http://schemas.microsoft.com/office/drawing/2010/main" val="0"/>
                          </a:ext>
                        </a:extLst>
                      </a:blip>
                      <a:srcRect/>
                      <a:stretch>
                        <a:fillRect/>
                      </a:stretch>
                    </p:blipFill>
                    <p:spPr bwMode="auto">
                      <a:xfrm>
                        <a:off x="8373395" y="4076899"/>
                        <a:ext cx="289282" cy="289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2" name="Group 391"/>
                    <p:cNvGrpSpPr>
                      <a:grpSpLocks/>
                    </p:cNvGrpSpPr>
                    <p:nvPr/>
                  </p:nvGrpSpPr>
                  <p:grpSpPr bwMode="auto">
                    <a:xfrm>
                      <a:off x="9163663" y="3193851"/>
                      <a:ext cx="1081869" cy="331906"/>
                      <a:chOff x="9733640" y="4046058"/>
                      <a:chExt cx="1082109" cy="331869"/>
                    </a:xfrm>
                  </p:grpSpPr>
                  <p:sp>
                    <p:nvSpPr>
                      <p:cNvPr id="389" name="TextBox 388"/>
                      <p:cNvSpPr txBox="1"/>
                      <p:nvPr/>
                    </p:nvSpPr>
                    <p:spPr>
                      <a:xfrm>
                        <a:off x="10156790" y="4061991"/>
                        <a:ext cx="658959" cy="300004"/>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Search</a:t>
                        </a:r>
                      </a:p>
                    </p:txBody>
                  </p:sp>
                  <p:pic>
                    <p:nvPicPr>
                      <p:cNvPr id="390" name="Picture 177"/>
                      <p:cNvPicPr>
                        <a:picLocks noChangeAspect="1"/>
                      </p:cNvPicPr>
                      <p:nvPr/>
                    </p:nvPicPr>
                    <p:blipFill>
                      <a:blip r:embed="rId31" cstate="print">
                        <a:biLevel thresh="25000"/>
                        <a:extLst>
                          <a:ext uri="{28A0092B-C50C-407E-A947-70E740481C1C}">
                            <a14:useLocalDpi xmlns:a14="http://schemas.microsoft.com/office/drawing/2010/main" val="0"/>
                          </a:ext>
                        </a:extLst>
                      </a:blip>
                      <a:srcRect/>
                      <a:stretch>
                        <a:fillRect/>
                      </a:stretch>
                    </p:blipFill>
                    <p:spPr bwMode="auto">
                      <a:xfrm>
                        <a:off x="9733640" y="4046058"/>
                        <a:ext cx="331871" cy="3318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3" name="Group 392"/>
                    <p:cNvGrpSpPr>
                      <a:grpSpLocks/>
                    </p:cNvGrpSpPr>
                    <p:nvPr/>
                  </p:nvGrpSpPr>
                  <p:grpSpPr bwMode="auto">
                    <a:xfrm>
                      <a:off x="9193207" y="3828827"/>
                      <a:ext cx="1052326" cy="320650"/>
                      <a:chOff x="9763191" y="4680964"/>
                      <a:chExt cx="1052560" cy="320615"/>
                    </a:xfrm>
                  </p:grpSpPr>
                  <p:sp>
                    <p:nvSpPr>
                      <p:cNvPr id="387" name="TextBox 386"/>
                      <p:cNvSpPr txBox="1"/>
                      <p:nvPr/>
                    </p:nvSpPr>
                    <p:spPr>
                      <a:xfrm>
                        <a:off x="10156791" y="4693638"/>
                        <a:ext cx="658960" cy="301592"/>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Tables</a:t>
                        </a:r>
                      </a:p>
                    </p:txBody>
                  </p:sp>
                  <p:pic>
                    <p:nvPicPr>
                      <p:cNvPr id="388" name="Picture 179" descr="Storage table.png"/>
                      <p:cNvPicPr>
                        <a:picLocks noChangeAspect="1"/>
                      </p:cNvPicPr>
                      <p:nvPr/>
                    </p:nvPicPr>
                    <p:blipFill>
                      <a:blip r:embed="rId32" cstate="print">
                        <a:biLevel thresh="25000"/>
                        <a:extLst>
                          <a:ext uri="{28A0092B-C50C-407E-A947-70E740481C1C}">
                            <a14:useLocalDpi xmlns:a14="http://schemas.microsoft.com/office/drawing/2010/main" val="0"/>
                          </a:ext>
                        </a:extLst>
                      </a:blip>
                      <a:srcRect/>
                      <a:stretch>
                        <a:fillRect/>
                      </a:stretch>
                    </p:blipFill>
                    <p:spPr bwMode="auto">
                      <a:xfrm>
                        <a:off x="9763191" y="4680964"/>
                        <a:ext cx="320616" cy="320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4" name="Group 388"/>
                    <p:cNvGrpSpPr>
                      <a:grpSpLocks/>
                    </p:cNvGrpSpPr>
                    <p:nvPr/>
                  </p:nvGrpSpPr>
                  <p:grpSpPr bwMode="auto">
                    <a:xfrm>
                      <a:off x="9193207" y="2595968"/>
                      <a:ext cx="790386" cy="325437"/>
                      <a:chOff x="9763191" y="3448241"/>
                      <a:chExt cx="790562" cy="325401"/>
                    </a:xfrm>
                  </p:grpSpPr>
                  <p:pic>
                    <p:nvPicPr>
                      <p:cNvPr id="385" name="Picture 16"/>
                      <p:cNvPicPr>
                        <a:picLocks noChangeAspect="1"/>
                      </p:cNvPicPr>
                      <p:nvPr/>
                    </p:nvPicPr>
                    <p:blipFill>
                      <a:blip r:embed="rId33" cstate="print">
                        <a:extLst>
                          <a:ext uri="{28A0092B-C50C-407E-A947-70E740481C1C}">
                            <a14:useLocalDpi xmlns:a14="http://schemas.microsoft.com/office/drawing/2010/main" val="0"/>
                          </a:ext>
                        </a:extLst>
                      </a:blip>
                      <a:srcRect/>
                      <a:stretch>
                        <a:fillRect/>
                      </a:stretch>
                    </p:blipFill>
                    <p:spPr bwMode="auto">
                      <a:xfrm>
                        <a:off x="9763191" y="3452465"/>
                        <a:ext cx="320616" cy="2905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6" name="TextBox 385"/>
                      <p:cNvSpPr txBox="1"/>
                      <p:nvPr/>
                    </p:nvSpPr>
                    <p:spPr>
                      <a:xfrm>
                        <a:off x="10156790" y="3448241"/>
                        <a:ext cx="396963" cy="325401"/>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SQL Data</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Warehouse</a:t>
                        </a:r>
                      </a:p>
                    </p:txBody>
                  </p:sp>
                </p:grpSp>
              </p:grpSp>
            </p:grpSp>
            <p:grpSp>
              <p:nvGrpSpPr>
                <p:cNvPr id="349" name="Group 348"/>
                <p:cNvGrpSpPr/>
                <p:nvPr/>
              </p:nvGrpSpPr>
              <p:grpSpPr>
                <a:xfrm>
                  <a:off x="2082009" y="543029"/>
                  <a:ext cx="2144942" cy="1371600"/>
                  <a:chOff x="2082009" y="650979"/>
                  <a:chExt cx="2144942" cy="1371600"/>
                </a:xfrm>
              </p:grpSpPr>
              <p:sp>
                <p:nvSpPr>
                  <p:cNvPr id="364" name="Rectangle 363"/>
                  <p:cNvSpPr/>
                  <p:nvPr/>
                </p:nvSpPr>
                <p:spPr bwMode="auto">
                  <a:xfrm>
                    <a:off x="2082009" y="650979"/>
                    <a:ext cx="2144942" cy="137160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895740" eaLnBrk="1" hangingPunct="1">
                      <a:lnSpc>
                        <a:spcPct val="90000"/>
                      </a:lnSpc>
                      <a:spcBef>
                        <a:spcPts val="0"/>
                      </a:spcBef>
                      <a:spcAft>
                        <a:spcPts val="0"/>
                      </a:spcAft>
                      <a:defRPr/>
                    </a:pPr>
                    <a:r>
                      <a:rPr lang="en-US" sz="1176"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Compute</a:t>
                    </a:r>
                  </a:p>
                </p:txBody>
              </p:sp>
              <p:grpSp>
                <p:nvGrpSpPr>
                  <p:cNvPr id="365" name="Group 364"/>
                  <p:cNvGrpSpPr/>
                  <p:nvPr/>
                </p:nvGrpSpPr>
                <p:grpSpPr>
                  <a:xfrm>
                    <a:off x="2209151" y="1044910"/>
                    <a:ext cx="889842" cy="301625"/>
                    <a:chOff x="2315921" y="978921"/>
                    <a:chExt cx="889842" cy="301625"/>
                  </a:xfrm>
                </p:grpSpPr>
                <p:sp>
                  <p:nvSpPr>
                    <p:cNvPr id="375" name="TextBox 374"/>
                    <p:cNvSpPr txBox="1"/>
                    <p:nvPr/>
                  </p:nvSpPr>
                  <p:spPr bwMode="auto">
                    <a:xfrm>
                      <a:off x="2678517" y="978921"/>
                      <a:ext cx="527246"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Cloud</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services</a:t>
                      </a:r>
                    </a:p>
                  </p:txBody>
                </p:sp>
                <p:pic>
                  <p:nvPicPr>
                    <p:cNvPr id="376" name="Picture 145"/>
                    <p:cNvPicPr>
                      <a:picLocks noChangeAspect="1"/>
                    </p:cNvPicPr>
                    <p:nvPr/>
                  </p:nvPicPr>
                  <p:blipFill>
                    <a:blip r:embed="rId34" cstate="print">
                      <a:biLevel thresh="25000"/>
                      <a:extLst>
                        <a:ext uri="{28A0092B-C50C-407E-A947-70E740481C1C}">
                          <a14:useLocalDpi xmlns:a14="http://schemas.microsoft.com/office/drawing/2010/main" val="0"/>
                        </a:ext>
                      </a:extLst>
                    </a:blip>
                    <a:srcRect/>
                    <a:stretch>
                      <a:fillRect/>
                    </a:stretch>
                  </p:blipFill>
                  <p:spPr bwMode="auto">
                    <a:xfrm>
                      <a:off x="2315921" y="984779"/>
                      <a:ext cx="289808" cy="289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6" name="Group 365"/>
                  <p:cNvGrpSpPr/>
                  <p:nvPr/>
                </p:nvGrpSpPr>
                <p:grpSpPr>
                  <a:xfrm>
                    <a:off x="2209151" y="1617332"/>
                    <a:ext cx="751241" cy="303647"/>
                    <a:chOff x="2355344" y="1558000"/>
                    <a:chExt cx="751241" cy="303647"/>
                  </a:xfrm>
                </p:grpSpPr>
                <p:sp>
                  <p:nvSpPr>
                    <p:cNvPr id="373" name="TextBox 372"/>
                    <p:cNvSpPr txBox="1"/>
                    <p:nvPr/>
                  </p:nvSpPr>
                  <p:spPr bwMode="auto">
                    <a:xfrm>
                      <a:off x="2722967" y="1559012"/>
                      <a:ext cx="383618" cy="301624"/>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Batch</a:t>
                      </a:r>
                    </a:p>
                  </p:txBody>
                </p:sp>
                <p:pic>
                  <p:nvPicPr>
                    <p:cNvPr id="374" name="Picture 147"/>
                    <p:cNvPicPr>
                      <a:picLocks noChangeAspect="1"/>
                    </p:cNvPicPr>
                    <p:nvPr/>
                  </p:nvPicPr>
                  <p:blipFill>
                    <a:blip r:embed="rId35" cstate="print">
                      <a:biLevel thresh="25000"/>
                      <a:extLst>
                        <a:ext uri="{28A0092B-C50C-407E-A947-70E740481C1C}">
                          <a14:useLocalDpi xmlns:a14="http://schemas.microsoft.com/office/drawing/2010/main" val="0"/>
                        </a:ext>
                      </a:extLst>
                    </a:blip>
                    <a:srcRect/>
                    <a:stretch>
                      <a:fillRect/>
                    </a:stretch>
                  </p:blipFill>
                  <p:spPr bwMode="auto">
                    <a:xfrm>
                      <a:off x="2355344" y="1558000"/>
                      <a:ext cx="303542" cy="303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7" name="Group 366"/>
                  <p:cNvGrpSpPr/>
                  <p:nvPr/>
                </p:nvGrpSpPr>
                <p:grpSpPr>
                  <a:xfrm>
                    <a:off x="3226725" y="1617332"/>
                    <a:ext cx="865731" cy="301625"/>
                    <a:chOff x="3193533" y="1551343"/>
                    <a:chExt cx="865731" cy="301625"/>
                  </a:xfrm>
                </p:grpSpPr>
                <p:sp>
                  <p:nvSpPr>
                    <p:cNvPr id="371" name="TextBox 370"/>
                    <p:cNvSpPr txBox="1"/>
                    <p:nvPr/>
                  </p:nvSpPr>
                  <p:spPr bwMode="auto">
                    <a:xfrm>
                      <a:off x="3554337" y="1551343"/>
                      <a:ext cx="504927"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Remote </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app</a:t>
                      </a:r>
                    </a:p>
                  </p:txBody>
                </p:sp>
                <p:pic>
                  <p:nvPicPr>
                    <p:cNvPr id="372" name="Picture 149"/>
                    <p:cNvPicPr>
                      <a:picLocks noChangeAspect="1"/>
                    </p:cNvPicPr>
                    <p:nvPr/>
                  </p:nvPicPr>
                  <p:blipFill>
                    <a:blip r:embed="rId36" cstate="print">
                      <a:biLevel thresh="25000"/>
                      <a:extLst>
                        <a:ext uri="{28A0092B-C50C-407E-A947-70E740481C1C}">
                          <a14:useLocalDpi xmlns:a14="http://schemas.microsoft.com/office/drawing/2010/main" val="0"/>
                        </a:ext>
                      </a:extLst>
                    </a:blip>
                    <a:srcRect/>
                    <a:stretch>
                      <a:fillRect/>
                    </a:stretch>
                  </p:blipFill>
                  <p:spPr bwMode="auto">
                    <a:xfrm>
                      <a:off x="3193533" y="1556274"/>
                      <a:ext cx="291661" cy="291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8" name="Group 367"/>
                  <p:cNvGrpSpPr/>
                  <p:nvPr/>
                </p:nvGrpSpPr>
                <p:grpSpPr>
                  <a:xfrm>
                    <a:off x="3226725" y="1046498"/>
                    <a:ext cx="873084" cy="300037"/>
                    <a:chOff x="3380111" y="980440"/>
                    <a:chExt cx="873084" cy="300037"/>
                  </a:xfrm>
                </p:grpSpPr>
                <p:sp>
                  <p:nvSpPr>
                    <p:cNvPr id="369" name="TextBox 368"/>
                    <p:cNvSpPr txBox="1"/>
                    <p:nvPr/>
                  </p:nvSpPr>
                  <p:spPr bwMode="auto">
                    <a:xfrm>
                      <a:off x="3723011" y="980440"/>
                      <a:ext cx="530184"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Service</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fabric</a:t>
                      </a:r>
                    </a:p>
                  </p:txBody>
                </p:sp>
                <p:sp>
                  <p:nvSpPr>
                    <p:cNvPr id="370" name="Freeform 369"/>
                    <p:cNvSpPr/>
                    <p:nvPr/>
                  </p:nvSpPr>
                  <p:spPr bwMode="auto">
                    <a:xfrm>
                      <a:off x="3380111" y="993933"/>
                      <a:ext cx="282575" cy="273050"/>
                    </a:xfrm>
                    <a:custGeom>
                      <a:avLst/>
                      <a:gdLst>
                        <a:gd name="connsiteX0" fmla="*/ 284961 w 673895"/>
                        <a:gd name="connsiteY0" fmla="*/ 158165 h 647702"/>
                        <a:gd name="connsiteX1" fmla="*/ 170786 w 673895"/>
                        <a:gd name="connsiteY1" fmla="*/ 242195 h 647702"/>
                        <a:gd name="connsiteX2" fmla="*/ 176214 w 673895"/>
                        <a:gd name="connsiteY2" fmla="*/ 269082 h 647702"/>
                        <a:gd name="connsiteX3" fmla="*/ 150408 w 673895"/>
                        <a:gd name="connsiteY3" fmla="*/ 331383 h 647702"/>
                        <a:gd name="connsiteX4" fmla="*/ 146443 w 673895"/>
                        <a:gd name="connsiteY4" fmla="*/ 334057 h 647702"/>
                        <a:gd name="connsiteX5" fmla="*/ 192422 w 673895"/>
                        <a:gd name="connsiteY5" fmla="*/ 472837 h 647702"/>
                        <a:gd name="connsiteX6" fmla="*/ 220034 w 673895"/>
                        <a:gd name="connsiteY6" fmla="*/ 478412 h 647702"/>
                        <a:gd name="connsiteX7" fmla="*/ 248039 w 673895"/>
                        <a:gd name="connsiteY7" fmla="*/ 497294 h 647702"/>
                        <a:gd name="connsiteX8" fmla="*/ 265572 w 673895"/>
                        <a:gd name="connsiteY8" fmla="*/ 523298 h 647702"/>
                        <a:gd name="connsiteX9" fmla="*/ 408956 w 673895"/>
                        <a:gd name="connsiteY9" fmla="*/ 523298 h 647702"/>
                        <a:gd name="connsiteX10" fmla="*/ 417479 w 673895"/>
                        <a:gd name="connsiteY10" fmla="*/ 505571 h 647702"/>
                        <a:gd name="connsiteX11" fmla="*/ 456243 w 673895"/>
                        <a:gd name="connsiteY11" fmla="*/ 473649 h 647702"/>
                        <a:gd name="connsiteX12" fmla="*/ 488887 w 673895"/>
                        <a:gd name="connsiteY12" fmla="*/ 467058 h 647702"/>
                        <a:gd name="connsiteX13" fmla="*/ 531395 w 673895"/>
                        <a:gd name="connsiteY13" fmla="*/ 334333 h 647702"/>
                        <a:gd name="connsiteX14" fmla="*/ 523487 w 673895"/>
                        <a:gd name="connsiteY14" fmla="*/ 329002 h 647702"/>
                        <a:gd name="connsiteX15" fmla="*/ 497681 w 673895"/>
                        <a:gd name="connsiteY15" fmla="*/ 266701 h 647702"/>
                        <a:gd name="connsiteX16" fmla="*/ 501673 w 673895"/>
                        <a:gd name="connsiteY16" fmla="*/ 246929 h 647702"/>
                        <a:gd name="connsiteX17" fmla="*/ 384346 w 673895"/>
                        <a:gd name="connsiteY17" fmla="*/ 159653 h 647702"/>
                        <a:gd name="connsiteX18" fmla="*/ 370052 w 673895"/>
                        <a:gd name="connsiteY18" fmla="*/ 169290 h 647702"/>
                        <a:gd name="connsiteX19" fmla="*/ 335757 w 673895"/>
                        <a:gd name="connsiteY19" fmla="*/ 176214 h 647702"/>
                        <a:gd name="connsiteX20" fmla="*/ 301462 w 673895"/>
                        <a:gd name="connsiteY20" fmla="*/ 169290 h 647702"/>
                        <a:gd name="connsiteX21" fmla="*/ 335757 w 673895"/>
                        <a:gd name="connsiteY21" fmla="*/ 0 h 647702"/>
                        <a:gd name="connsiteX22" fmla="*/ 423864 w 673895"/>
                        <a:gd name="connsiteY22" fmla="*/ 88107 h 647702"/>
                        <a:gd name="connsiteX23" fmla="*/ 420253 w 673895"/>
                        <a:gd name="connsiteY23" fmla="*/ 105993 h 647702"/>
                        <a:gd name="connsiteX24" fmla="*/ 538728 w 673895"/>
                        <a:gd name="connsiteY24" fmla="*/ 194124 h 647702"/>
                        <a:gd name="connsiteX25" fmla="*/ 551493 w 673895"/>
                        <a:gd name="connsiteY25" fmla="*/ 185518 h 647702"/>
                        <a:gd name="connsiteX26" fmla="*/ 585788 w 673895"/>
                        <a:gd name="connsiteY26" fmla="*/ 178594 h 647702"/>
                        <a:gd name="connsiteX27" fmla="*/ 673895 w 673895"/>
                        <a:gd name="connsiteY27" fmla="*/ 266701 h 647702"/>
                        <a:gd name="connsiteX28" fmla="*/ 620083 w 673895"/>
                        <a:gd name="connsiteY28" fmla="*/ 347884 h 647702"/>
                        <a:gd name="connsiteX29" fmla="*/ 593016 w 673895"/>
                        <a:gd name="connsiteY29" fmla="*/ 353349 h 647702"/>
                        <a:gd name="connsiteX30" fmla="*/ 549222 w 673895"/>
                        <a:gd name="connsiteY30" fmla="*/ 490092 h 647702"/>
                        <a:gd name="connsiteX31" fmla="*/ 552839 w 673895"/>
                        <a:gd name="connsiteY31" fmla="*/ 492531 h 647702"/>
                        <a:gd name="connsiteX32" fmla="*/ 578645 w 673895"/>
                        <a:gd name="connsiteY32" fmla="*/ 554832 h 647702"/>
                        <a:gd name="connsiteX33" fmla="*/ 490538 w 673895"/>
                        <a:gd name="connsiteY33" fmla="*/ 642939 h 647702"/>
                        <a:gd name="connsiteX34" fmla="*/ 409355 w 673895"/>
                        <a:gd name="connsiteY34" fmla="*/ 589127 h 647702"/>
                        <a:gd name="connsiteX35" fmla="*/ 409084 w 673895"/>
                        <a:gd name="connsiteY35" fmla="*/ 587783 h 647702"/>
                        <a:gd name="connsiteX36" fmla="*/ 268154 w 673895"/>
                        <a:gd name="connsiteY36" fmla="*/ 587783 h 647702"/>
                        <a:gd name="connsiteX37" fmla="*/ 266921 w 673895"/>
                        <a:gd name="connsiteY37" fmla="*/ 593890 h 647702"/>
                        <a:gd name="connsiteX38" fmla="*/ 185738 w 673895"/>
                        <a:gd name="connsiteY38" fmla="*/ 647702 h 647702"/>
                        <a:gd name="connsiteX39" fmla="*/ 97631 w 673895"/>
                        <a:gd name="connsiteY39" fmla="*/ 559595 h 647702"/>
                        <a:gd name="connsiteX40" fmla="*/ 123437 w 673895"/>
                        <a:gd name="connsiteY40" fmla="*/ 497294 h 647702"/>
                        <a:gd name="connsiteX41" fmla="*/ 130921 w 673895"/>
                        <a:gd name="connsiteY41" fmla="*/ 492248 h 647702"/>
                        <a:gd name="connsiteX42" fmla="*/ 86036 w 673895"/>
                        <a:gd name="connsiteY42" fmla="*/ 356771 h 647702"/>
                        <a:gd name="connsiteX43" fmla="*/ 53812 w 673895"/>
                        <a:gd name="connsiteY43" fmla="*/ 350265 h 647702"/>
                        <a:gd name="connsiteX44" fmla="*/ 0 w 673895"/>
                        <a:gd name="connsiteY44" fmla="*/ 269082 h 647702"/>
                        <a:gd name="connsiteX45" fmla="*/ 88107 w 673895"/>
                        <a:gd name="connsiteY45" fmla="*/ 180975 h 647702"/>
                        <a:gd name="connsiteX46" fmla="*/ 122402 w 673895"/>
                        <a:gd name="connsiteY46" fmla="*/ 187899 h 647702"/>
                        <a:gd name="connsiteX47" fmla="*/ 129378 w 673895"/>
                        <a:gd name="connsiteY47" fmla="*/ 192602 h 647702"/>
                        <a:gd name="connsiteX48" fmla="*/ 250718 w 673895"/>
                        <a:gd name="connsiteY48" fmla="*/ 103300 h 647702"/>
                        <a:gd name="connsiteX49" fmla="*/ 247650 w 673895"/>
                        <a:gd name="connsiteY49" fmla="*/ 88107 h 647702"/>
                        <a:gd name="connsiteX50" fmla="*/ 335757 w 673895"/>
                        <a:gd name="connsiteY50" fmla="*/ 0 h 647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673895" h="647702">
                          <a:moveTo>
                            <a:pt x="284961" y="158165"/>
                          </a:moveTo>
                          <a:lnTo>
                            <a:pt x="170786" y="242195"/>
                          </a:lnTo>
                          <a:lnTo>
                            <a:pt x="176214" y="269082"/>
                          </a:lnTo>
                          <a:cubicBezTo>
                            <a:pt x="176214" y="293412"/>
                            <a:pt x="166353" y="315439"/>
                            <a:pt x="150408" y="331383"/>
                          </a:cubicBezTo>
                          <a:lnTo>
                            <a:pt x="146443" y="334057"/>
                          </a:lnTo>
                          <a:lnTo>
                            <a:pt x="192422" y="472837"/>
                          </a:lnTo>
                          <a:lnTo>
                            <a:pt x="220034" y="478412"/>
                          </a:lnTo>
                          <a:cubicBezTo>
                            <a:pt x="230575" y="482870"/>
                            <a:pt x="240067" y="489322"/>
                            <a:pt x="248039" y="497294"/>
                          </a:cubicBezTo>
                          <a:lnTo>
                            <a:pt x="265572" y="523298"/>
                          </a:lnTo>
                          <a:lnTo>
                            <a:pt x="408956" y="523298"/>
                          </a:lnTo>
                          <a:lnTo>
                            <a:pt x="417479" y="505571"/>
                          </a:lnTo>
                          <a:cubicBezTo>
                            <a:pt x="426979" y="491509"/>
                            <a:pt x="440432" y="480337"/>
                            <a:pt x="456243" y="473649"/>
                          </a:cubicBezTo>
                          <a:lnTo>
                            <a:pt x="488887" y="467058"/>
                          </a:lnTo>
                          <a:lnTo>
                            <a:pt x="531395" y="334333"/>
                          </a:lnTo>
                          <a:lnTo>
                            <a:pt x="523487" y="329002"/>
                          </a:lnTo>
                          <a:cubicBezTo>
                            <a:pt x="507543" y="313058"/>
                            <a:pt x="497681" y="291031"/>
                            <a:pt x="497681" y="266701"/>
                          </a:cubicBezTo>
                          <a:lnTo>
                            <a:pt x="501673" y="246929"/>
                          </a:lnTo>
                          <a:lnTo>
                            <a:pt x="384346" y="159653"/>
                          </a:lnTo>
                          <a:lnTo>
                            <a:pt x="370052" y="169290"/>
                          </a:lnTo>
                          <a:cubicBezTo>
                            <a:pt x="359511" y="173749"/>
                            <a:pt x="347922" y="176214"/>
                            <a:pt x="335757" y="176214"/>
                          </a:cubicBezTo>
                          <a:cubicBezTo>
                            <a:pt x="323592" y="176214"/>
                            <a:pt x="312003" y="173749"/>
                            <a:pt x="301462" y="169290"/>
                          </a:cubicBezTo>
                          <a:close/>
                          <a:moveTo>
                            <a:pt x="335757" y="0"/>
                          </a:moveTo>
                          <a:cubicBezTo>
                            <a:pt x="384417" y="0"/>
                            <a:pt x="423864" y="39447"/>
                            <a:pt x="423864" y="88107"/>
                          </a:cubicBezTo>
                          <a:lnTo>
                            <a:pt x="420253" y="105993"/>
                          </a:lnTo>
                          <a:lnTo>
                            <a:pt x="538728" y="194124"/>
                          </a:lnTo>
                          <a:lnTo>
                            <a:pt x="551493" y="185518"/>
                          </a:lnTo>
                          <a:cubicBezTo>
                            <a:pt x="562034" y="181059"/>
                            <a:pt x="573623" y="178594"/>
                            <a:pt x="585788" y="178594"/>
                          </a:cubicBezTo>
                          <a:cubicBezTo>
                            <a:pt x="634448" y="178594"/>
                            <a:pt x="673895" y="218041"/>
                            <a:pt x="673895" y="266701"/>
                          </a:cubicBezTo>
                          <a:cubicBezTo>
                            <a:pt x="673895" y="303196"/>
                            <a:pt x="651706" y="334509"/>
                            <a:pt x="620083" y="347884"/>
                          </a:cubicBezTo>
                          <a:lnTo>
                            <a:pt x="593016" y="353349"/>
                          </a:lnTo>
                          <a:lnTo>
                            <a:pt x="549222" y="490092"/>
                          </a:lnTo>
                          <a:lnTo>
                            <a:pt x="552839" y="492531"/>
                          </a:lnTo>
                          <a:cubicBezTo>
                            <a:pt x="568783" y="508475"/>
                            <a:pt x="578645" y="530502"/>
                            <a:pt x="578645" y="554832"/>
                          </a:cubicBezTo>
                          <a:cubicBezTo>
                            <a:pt x="578645" y="603492"/>
                            <a:pt x="539198" y="642939"/>
                            <a:pt x="490538" y="642939"/>
                          </a:cubicBezTo>
                          <a:cubicBezTo>
                            <a:pt x="454043" y="642939"/>
                            <a:pt x="422731" y="620750"/>
                            <a:pt x="409355" y="589127"/>
                          </a:cubicBezTo>
                          <a:lnTo>
                            <a:pt x="409084" y="587783"/>
                          </a:lnTo>
                          <a:lnTo>
                            <a:pt x="268154" y="587783"/>
                          </a:lnTo>
                          <a:lnTo>
                            <a:pt x="266921" y="593890"/>
                          </a:lnTo>
                          <a:cubicBezTo>
                            <a:pt x="253546" y="625513"/>
                            <a:pt x="222233" y="647702"/>
                            <a:pt x="185738" y="647702"/>
                          </a:cubicBezTo>
                          <a:cubicBezTo>
                            <a:pt x="137078" y="647702"/>
                            <a:pt x="97631" y="608255"/>
                            <a:pt x="97631" y="559595"/>
                          </a:cubicBezTo>
                          <a:cubicBezTo>
                            <a:pt x="97631" y="535265"/>
                            <a:pt x="107493" y="513238"/>
                            <a:pt x="123437" y="497294"/>
                          </a:cubicBezTo>
                          <a:lnTo>
                            <a:pt x="130921" y="492248"/>
                          </a:lnTo>
                          <a:lnTo>
                            <a:pt x="86036" y="356771"/>
                          </a:lnTo>
                          <a:lnTo>
                            <a:pt x="53812" y="350265"/>
                          </a:lnTo>
                          <a:cubicBezTo>
                            <a:pt x="22189" y="336890"/>
                            <a:pt x="0" y="305577"/>
                            <a:pt x="0" y="269082"/>
                          </a:cubicBezTo>
                          <a:cubicBezTo>
                            <a:pt x="0" y="220422"/>
                            <a:pt x="39447" y="180975"/>
                            <a:pt x="88107" y="180975"/>
                          </a:cubicBezTo>
                          <a:cubicBezTo>
                            <a:pt x="100272" y="180975"/>
                            <a:pt x="111861" y="183440"/>
                            <a:pt x="122402" y="187899"/>
                          </a:cubicBezTo>
                          <a:lnTo>
                            <a:pt x="129378" y="192602"/>
                          </a:lnTo>
                          <a:lnTo>
                            <a:pt x="250718" y="103300"/>
                          </a:lnTo>
                          <a:lnTo>
                            <a:pt x="247650" y="88107"/>
                          </a:lnTo>
                          <a:cubicBezTo>
                            <a:pt x="247650" y="39447"/>
                            <a:pt x="287097" y="0"/>
                            <a:pt x="335757" y="0"/>
                          </a:cubicBezTo>
                          <a:close/>
                        </a:path>
                      </a:pathLst>
                    </a:custGeom>
                    <a:solidFill>
                      <a:srgbClr val="FFFFFF"/>
                    </a:solidFill>
                    <a:ln w="9525" cap="flat" cmpd="sng" algn="ctr">
                      <a:solidFill>
                        <a:srgbClr val="FFFFFF"/>
                      </a:solidFill>
                      <a:prstDash val="solid"/>
                      <a:headEnd type="none" w="med" len="med"/>
                      <a:tailEnd type="none" w="med" len="med"/>
                    </a:ln>
                    <a:effectLst/>
                  </p:spPr>
                  <p:txBody>
                    <a:bodyPr lIns="182880" tIns="146304" rIns="182880" bIns="146304"/>
                    <a:lstStyle/>
                    <a:p>
                      <a:pPr algn="ctr" defTabSz="913916" eaLnBrk="1" hangingPunct="1">
                        <a:lnSpc>
                          <a:spcPct val="90000"/>
                        </a:lnSpc>
                        <a:defRPr/>
                      </a:pPr>
                      <a:endParaRPr lang="en-US" sz="1960" b="1" kern="0" dirty="0">
                        <a:solidFill>
                          <a:srgbClr val="FFFFFF"/>
                        </a:solidFill>
                        <a:latin typeface="Segoe UI Light"/>
                        <a:ea typeface="Segoe UI" pitchFamily="34" charset="0"/>
                        <a:cs typeface="Segoe UI" pitchFamily="34" charset="0"/>
                      </a:endParaRPr>
                    </a:p>
                  </p:txBody>
                </p:sp>
              </p:grpSp>
            </p:grpSp>
            <p:grpSp>
              <p:nvGrpSpPr>
                <p:cNvPr id="350" name="Group 349"/>
                <p:cNvGrpSpPr/>
                <p:nvPr/>
              </p:nvGrpSpPr>
              <p:grpSpPr>
                <a:xfrm>
                  <a:off x="8203323" y="543029"/>
                  <a:ext cx="2250927" cy="1371600"/>
                  <a:chOff x="8203323" y="650979"/>
                  <a:chExt cx="2250927" cy="1371600"/>
                </a:xfrm>
              </p:grpSpPr>
              <p:sp>
                <p:nvSpPr>
                  <p:cNvPr id="351" name="Rectangle 350"/>
                  <p:cNvSpPr/>
                  <p:nvPr/>
                </p:nvSpPr>
                <p:spPr bwMode="auto">
                  <a:xfrm>
                    <a:off x="8203323" y="650979"/>
                    <a:ext cx="2250927" cy="137160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895740" eaLnBrk="1" hangingPunct="1">
                      <a:lnSpc>
                        <a:spcPct val="90000"/>
                      </a:lnSpc>
                      <a:spcBef>
                        <a:spcPts val="0"/>
                      </a:spcBef>
                      <a:spcAft>
                        <a:spcPts val="0"/>
                      </a:spcAft>
                      <a:defRPr/>
                    </a:pPr>
                    <a:r>
                      <a:rPr lang="en-US" sz="1176"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Developer services</a:t>
                    </a:r>
                  </a:p>
                </p:txBody>
              </p:sp>
              <p:grpSp>
                <p:nvGrpSpPr>
                  <p:cNvPr id="352" name="Group 351"/>
                  <p:cNvGrpSpPr/>
                  <p:nvPr/>
                </p:nvGrpSpPr>
                <p:grpSpPr>
                  <a:xfrm>
                    <a:off x="8316462" y="1050815"/>
                    <a:ext cx="1048050" cy="290595"/>
                    <a:chOff x="8316462" y="1050815"/>
                    <a:chExt cx="1048050" cy="290595"/>
                  </a:xfrm>
                </p:grpSpPr>
                <p:sp>
                  <p:nvSpPr>
                    <p:cNvPr id="362" name="TextBox 361"/>
                    <p:cNvSpPr txBox="1"/>
                    <p:nvPr/>
                  </p:nvSpPr>
                  <p:spPr bwMode="auto">
                    <a:xfrm>
                      <a:off x="8694587" y="1065786"/>
                      <a:ext cx="669925" cy="2508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Visual </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Studio</a:t>
                      </a:r>
                    </a:p>
                  </p:txBody>
                </p:sp>
                <p:pic>
                  <p:nvPicPr>
                    <p:cNvPr id="363" name="Picture 167" descr="Visual Studio Online.png"/>
                    <p:cNvPicPr>
                      <a:picLocks noChangeAspect="1"/>
                    </p:cNvPicPr>
                    <p:nvPr/>
                  </p:nvPicPr>
                  <p:blipFill>
                    <a:blip r:embed="rId37" cstate="print">
                      <a:biLevel thresh="25000"/>
                      <a:extLst>
                        <a:ext uri="{28A0092B-C50C-407E-A947-70E740481C1C}">
                          <a14:useLocalDpi xmlns:a14="http://schemas.microsoft.com/office/drawing/2010/main" val="0"/>
                        </a:ext>
                      </a:extLst>
                    </a:blip>
                    <a:srcRect/>
                    <a:stretch>
                      <a:fillRect/>
                    </a:stretch>
                  </p:blipFill>
                  <p:spPr bwMode="auto">
                    <a:xfrm>
                      <a:off x="8316462" y="1050815"/>
                      <a:ext cx="290580" cy="290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53" name="Group 352"/>
                  <p:cNvGrpSpPr/>
                  <p:nvPr/>
                </p:nvGrpSpPr>
                <p:grpSpPr>
                  <a:xfrm>
                    <a:off x="9413978" y="1606382"/>
                    <a:ext cx="957567" cy="312845"/>
                    <a:chOff x="9413978" y="1606382"/>
                    <a:chExt cx="957567" cy="312845"/>
                  </a:xfrm>
                </p:grpSpPr>
                <p:sp>
                  <p:nvSpPr>
                    <p:cNvPr id="360" name="TextBox 359"/>
                    <p:cNvSpPr txBox="1"/>
                    <p:nvPr/>
                  </p:nvSpPr>
                  <p:spPr bwMode="auto">
                    <a:xfrm>
                      <a:off x="9712733" y="1617602"/>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Application</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Insights</a:t>
                      </a:r>
                    </a:p>
                  </p:txBody>
                </p:sp>
                <p:pic>
                  <p:nvPicPr>
                    <p:cNvPr id="361" name="Picture 169" descr="Application Insights.png"/>
                    <p:cNvPicPr>
                      <a:picLocks noChangeAspect="1"/>
                    </p:cNvPicPr>
                    <p:nvPr/>
                  </p:nvPicPr>
                  <p:blipFill>
                    <a:blip r:embed="rId38" cstate="print">
                      <a:biLevel thresh="25000"/>
                      <a:extLst>
                        <a:ext uri="{28A0092B-C50C-407E-A947-70E740481C1C}">
                          <a14:useLocalDpi xmlns:a14="http://schemas.microsoft.com/office/drawing/2010/main" val="0"/>
                        </a:ext>
                      </a:extLst>
                    </a:blip>
                    <a:srcRect/>
                    <a:stretch>
                      <a:fillRect/>
                    </a:stretch>
                  </p:blipFill>
                  <p:spPr bwMode="auto">
                    <a:xfrm>
                      <a:off x="9413978" y="1606382"/>
                      <a:ext cx="292365" cy="292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54" name="Group 353"/>
                  <p:cNvGrpSpPr/>
                  <p:nvPr/>
                </p:nvGrpSpPr>
                <p:grpSpPr>
                  <a:xfrm>
                    <a:off x="9408787" y="1025699"/>
                    <a:ext cx="875200" cy="302765"/>
                    <a:chOff x="9408787" y="1025699"/>
                    <a:chExt cx="875200" cy="302765"/>
                  </a:xfrm>
                </p:grpSpPr>
                <p:pic>
                  <p:nvPicPr>
                    <p:cNvPr id="358" name="Picture 272"/>
                    <p:cNvPicPr>
                      <a:picLocks noChangeAspect="1"/>
                    </p:cNvPicPr>
                    <p:nvPr/>
                  </p:nvPicPr>
                  <p:blipFill>
                    <a:blip r:embed="rId39" cstate="print">
                      <a:biLevel thresh="25000"/>
                      <a:extLst>
                        <a:ext uri="{28A0092B-C50C-407E-A947-70E740481C1C}">
                          <a14:useLocalDpi xmlns:a14="http://schemas.microsoft.com/office/drawing/2010/main" val="0"/>
                        </a:ext>
                      </a:extLst>
                    </a:blip>
                    <a:srcRect/>
                    <a:stretch>
                      <a:fillRect/>
                    </a:stretch>
                  </p:blipFill>
                  <p:spPr bwMode="auto">
                    <a:xfrm>
                      <a:off x="9408787" y="1025699"/>
                      <a:ext cx="302749" cy="302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9" name="TextBox 358"/>
                    <p:cNvSpPr txBox="1"/>
                    <p:nvPr/>
                  </p:nvSpPr>
                  <p:spPr bwMode="auto">
                    <a:xfrm>
                      <a:off x="9742651" y="1059753"/>
                      <a:ext cx="541336" cy="2492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Azure SDK</a:t>
                      </a:r>
                    </a:p>
                  </p:txBody>
                </p:sp>
              </p:grpSp>
              <p:grpSp>
                <p:nvGrpSpPr>
                  <p:cNvPr id="355" name="Group 354"/>
                  <p:cNvGrpSpPr/>
                  <p:nvPr/>
                </p:nvGrpSpPr>
                <p:grpSpPr>
                  <a:xfrm>
                    <a:off x="8316496" y="1621631"/>
                    <a:ext cx="1048016" cy="280129"/>
                    <a:chOff x="8316496" y="1621631"/>
                    <a:chExt cx="1048016" cy="280129"/>
                  </a:xfrm>
                </p:grpSpPr>
                <p:sp>
                  <p:nvSpPr>
                    <p:cNvPr id="356" name="TextBox 355"/>
                    <p:cNvSpPr txBox="1"/>
                    <p:nvPr/>
                  </p:nvSpPr>
                  <p:spPr bwMode="auto">
                    <a:xfrm>
                      <a:off x="8704112" y="1650936"/>
                      <a:ext cx="660400" cy="250824"/>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Team </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Project</a:t>
                      </a:r>
                    </a:p>
                  </p:txBody>
                </p:sp>
                <p:sp>
                  <p:nvSpPr>
                    <p:cNvPr id="357" name="Freeform 356"/>
                    <p:cNvSpPr/>
                    <p:nvPr/>
                  </p:nvSpPr>
                  <p:spPr bwMode="auto">
                    <a:xfrm>
                      <a:off x="8316496" y="1621631"/>
                      <a:ext cx="290512" cy="249237"/>
                    </a:xfrm>
                    <a:custGeom>
                      <a:avLst/>
                      <a:gdLst>
                        <a:gd name="connsiteX0" fmla="*/ 20235 w 769143"/>
                        <a:gd name="connsiteY0" fmla="*/ 443405 h 659607"/>
                        <a:gd name="connsiteX1" fmla="*/ 84659 w 769143"/>
                        <a:gd name="connsiteY1" fmla="*/ 443405 h 659607"/>
                        <a:gd name="connsiteX2" fmla="*/ 133712 w 769143"/>
                        <a:gd name="connsiteY2" fmla="*/ 527981 h 659607"/>
                        <a:gd name="connsiteX3" fmla="*/ 182766 w 769143"/>
                        <a:gd name="connsiteY3" fmla="*/ 443405 h 659607"/>
                        <a:gd name="connsiteX4" fmla="*/ 251228 w 769143"/>
                        <a:gd name="connsiteY4" fmla="*/ 443405 h 659607"/>
                        <a:gd name="connsiteX5" fmla="*/ 271462 w 769143"/>
                        <a:gd name="connsiteY5" fmla="*/ 463640 h 659607"/>
                        <a:gd name="connsiteX6" fmla="*/ 271462 w 769143"/>
                        <a:gd name="connsiteY6" fmla="*/ 634610 h 659607"/>
                        <a:gd name="connsiteX7" fmla="*/ 251228 w 769143"/>
                        <a:gd name="connsiteY7" fmla="*/ 654845 h 659607"/>
                        <a:gd name="connsiteX8" fmla="*/ 20235 w 769143"/>
                        <a:gd name="connsiteY8" fmla="*/ 654845 h 659607"/>
                        <a:gd name="connsiteX9" fmla="*/ 0 w 769143"/>
                        <a:gd name="connsiteY9" fmla="*/ 634610 h 659607"/>
                        <a:gd name="connsiteX10" fmla="*/ 0 w 769143"/>
                        <a:gd name="connsiteY10" fmla="*/ 463640 h 659607"/>
                        <a:gd name="connsiteX11" fmla="*/ 20235 w 769143"/>
                        <a:gd name="connsiteY11" fmla="*/ 443405 h 659607"/>
                        <a:gd name="connsiteX12" fmla="*/ 330596 w 769143"/>
                        <a:gd name="connsiteY12" fmla="*/ 290513 h 659607"/>
                        <a:gd name="connsiteX13" fmla="*/ 443055 w 769143"/>
                        <a:gd name="connsiteY13" fmla="*/ 290513 h 659607"/>
                        <a:gd name="connsiteX14" fmla="*/ 528684 w 769143"/>
                        <a:gd name="connsiteY14" fmla="*/ 438150 h 659607"/>
                        <a:gd name="connsiteX15" fmla="*/ 614314 w 769143"/>
                        <a:gd name="connsiteY15" fmla="*/ 290513 h 659607"/>
                        <a:gd name="connsiteX16" fmla="*/ 733821 w 769143"/>
                        <a:gd name="connsiteY16" fmla="*/ 290513 h 659607"/>
                        <a:gd name="connsiteX17" fmla="*/ 769143 w 769143"/>
                        <a:gd name="connsiteY17" fmla="*/ 325835 h 659607"/>
                        <a:gd name="connsiteX18" fmla="*/ 769143 w 769143"/>
                        <a:gd name="connsiteY18" fmla="*/ 624285 h 659607"/>
                        <a:gd name="connsiteX19" fmla="*/ 733821 w 769143"/>
                        <a:gd name="connsiteY19" fmla="*/ 659607 h 659607"/>
                        <a:gd name="connsiteX20" fmla="*/ 330596 w 769143"/>
                        <a:gd name="connsiteY20" fmla="*/ 659607 h 659607"/>
                        <a:gd name="connsiteX21" fmla="*/ 295274 w 769143"/>
                        <a:gd name="connsiteY21" fmla="*/ 624285 h 659607"/>
                        <a:gd name="connsiteX22" fmla="*/ 295274 w 769143"/>
                        <a:gd name="connsiteY22" fmla="*/ 325835 h 659607"/>
                        <a:gd name="connsiteX23" fmla="*/ 330596 w 769143"/>
                        <a:gd name="connsiteY23" fmla="*/ 290513 h 659607"/>
                        <a:gd name="connsiteX24" fmla="*/ 134367 w 769143"/>
                        <a:gd name="connsiteY24" fmla="*/ 276981 h 659607"/>
                        <a:gd name="connsiteX25" fmla="*/ 211441 w 769143"/>
                        <a:gd name="connsiteY25" fmla="*/ 354055 h 659607"/>
                        <a:gd name="connsiteX26" fmla="*/ 134367 w 769143"/>
                        <a:gd name="connsiteY26" fmla="*/ 431128 h 659607"/>
                        <a:gd name="connsiteX27" fmla="*/ 57293 w 769143"/>
                        <a:gd name="connsiteY27" fmla="*/ 354055 h 659607"/>
                        <a:gd name="connsiteX28" fmla="*/ 134367 w 769143"/>
                        <a:gd name="connsiteY28" fmla="*/ 276981 h 659607"/>
                        <a:gd name="connsiteX29" fmla="*/ 529827 w 769143"/>
                        <a:gd name="connsiteY29" fmla="*/ 0 h 659607"/>
                        <a:gd name="connsiteX30" fmla="*/ 664368 w 769143"/>
                        <a:gd name="connsiteY30" fmla="*/ 134541 h 659607"/>
                        <a:gd name="connsiteX31" fmla="*/ 529827 w 769143"/>
                        <a:gd name="connsiteY31" fmla="*/ 269082 h 659607"/>
                        <a:gd name="connsiteX32" fmla="*/ 395286 w 769143"/>
                        <a:gd name="connsiteY32" fmla="*/ 134541 h 659607"/>
                        <a:gd name="connsiteX33" fmla="*/ 529827 w 769143"/>
                        <a:gd name="connsiteY33" fmla="*/ 0 h 659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769143" h="659607">
                          <a:moveTo>
                            <a:pt x="20235" y="443405"/>
                          </a:moveTo>
                          <a:lnTo>
                            <a:pt x="84659" y="443405"/>
                          </a:lnTo>
                          <a:lnTo>
                            <a:pt x="133712" y="527981"/>
                          </a:lnTo>
                          <a:lnTo>
                            <a:pt x="182766" y="443405"/>
                          </a:lnTo>
                          <a:lnTo>
                            <a:pt x="251228" y="443405"/>
                          </a:lnTo>
                          <a:cubicBezTo>
                            <a:pt x="262403" y="443405"/>
                            <a:pt x="271462" y="452464"/>
                            <a:pt x="271462" y="463640"/>
                          </a:cubicBezTo>
                          <a:lnTo>
                            <a:pt x="271462" y="634610"/>
                          </a:lnTo>
                          <a:cubicBezTo>
                            <a:pt x="271462" y="645786"/>
                            <a:pt x="262403" y="654845"/>
                            <a:pt x="251228" y="654845"/>
                          </a:cubicBezTo>
                          <a:lnTo>
                            <a:pt x="20235" y="654845"/>
                          </a:lnTo>
                          <a:cubicBezTo>
                            <a:pt x="9060" y="654845"/>
                            <a:pt x="0" y="645786"/>
                            <a:pt x="0" y="634610"/>
                          </a:cubicBezTo>
                          <a:lnTo>
                            <a:pt x="0" y="463640"/>
                          </a:lnTo>
                          <a:cubicBezTo>
                            <a:pt x="0" y="452464"/>
                            <a:pt x="9060" y="443405"/>
                            <a:pt x="20235" y="443405"/>
                          </a:cubicBezTo>
                          <a:close/>
                          <a:moveTo>
                            <a:pt x="330596" y="290513"/>
                          </a:moveTo>
                          <a:lnTo>
                            <a:pt x="443055" y="290513"/>
                          </a:lnTo>
                          <a:lnTo>
                            <a:pt x="528684" y="438150"/>
                          </a:lnTo>
                          <a:lnTo>
                            <a:pt x="614314" y="290513"/>
                          </a:lnTo>
                          <a:lnTo>
                            <a:pt x="733821" y="290513"/>
                          </a:lnTo>
                          <a:cubicBezTo>
                            <a:pt x="753329" y="290513"/>
                            <a:pt x="769143" y="306327"/>
                            <a:pt x="769143" y="325835"/>
                          </a:cubicBezTo>
                          <a:lnTo>
                            <a:pt x="769143" y="624285"/>
                          </a:lnTo>
                          <a:cubicBezTo>
                            <a:pt x="769143" y="643793"/>
                            <a:pt x="753329" y="659607"/>
                            <a:pt x="733821" y="659607"/>
                          </a:cubicBezTo>
                          <a:lnTo>
                            <a:pt x="330596" y="659607"/>
                          </a:lnTo>
                          <a:cubicBezTo>
                            <a:pt x="311088" y="659607"/>
                            <a:pt x="295274" y="643793"/>
                            <a:pt x="295274" y="624285"/>
                          </a:cubicBezTo>
                          <a:lnTo>
                            <a:pt x="295274" y="325835"/>
                          </a:lnTo>
                          <a:cubicBezTo>
                            <a:pt x="295274" y="306327"/>
                            <a:pt x="311088" y="290513"/>
                            <a:pt x="330596" y="290513"/>
                          </a:cubicBezTo>
                          <a:close/>
                          <a:moveTo>
                            <a:pt x="134367" y="276981"/>
                          </a:moveTo>
                          <a:cubicBezTo>
                            <a:pt x="176934" y="276981"/>
                            <a:pt x="211441" y="311488"/>
                            <a:pt x="211441" y="354055"/>
                          </a:cubicBezTo>
                          <a:cubicBezTo>
                            <a:pt x="211441" y="396621"/>
                            <a:pt x="176934" y="431128"/>
                            <a:pt x="134367" y="431128"/>
                          </a:cubicBezTo>
                          <a:cubicBezTo>
                            <a:pt x="91800" y="431128"/>
                            <a:pt x="57293" y="396621"/>
                            <a:pt x="57293" y="354055"/>
                          </a:cubicBezTo>
                          <a:cubicBezTo>
                            <a:pt x="57293" y="311488"/>
                            <a:pt x="91800" y="276981"/>
                            <a:pt x="134367" y="276981"/>
                          </a:cubicBezTo>
                          <a:close/>
                          <a:moveTo>
                            <a:pt x="529827" y="0"/>
                          </a:moveTo>
                          <a:cubicBezTo>
                            <a:pt x="604132" y="0"/>
                            <a:pt x="664368" y="60236"/>
                            <a:pt x="664368" y="134541"/>
                          </a:cubicBezTo>
                          <a:cubicBezTo>
                            <a:pt x="664368" y="208846"/>
                            <a:pt x="604132" y="269082"/>
                            <a:pt x="529827" y="269082"/>
                          </a:cubicBezTo>
                          <a:cubicBezTo>
                            <a:pt x="455522" y="269082"/>
                            <a:pt x="395286" y="208846"/>
                            <a:pt x="395286" y="134541"/>
                          </a:cubicBezTo>
                          <a:cubicBezTo>
                            <a:pt x="395286" y="60236"/>
                            <a:pt x="455522" y="0"/>
                            <a:pt x="529827" y="0"/>
                          </a:cubicBezTo>
                          <a:close/>
                        </a:path>
                      </a:pathLst>
                    </a:custGeom>
                    <a:solidFill>
                      <a:srgbClr val="FFFFFF"/>
                    </a:solidFill>
                    <a:ln w="9525" cap="flat" cmpd="sng" algn="ctr">
                      <a:noFill/>
                      <a:prstDash val="solid"/>
                      <a:headEnd type="none" w="med" len="med"/>
                      <a:tailEnd type="none" w="med" len="med"/>
                    </a:ln>
                    <a:effectLst/>
                  </p:spPr>
                  <p:txBody>
                    <a:bodyPr lIns="182880" tIns="146304" rIns="182880" bIns="146304"/>
                    <a:lstStyle/>
                    <a:p>
                      <a:pPr algn="ctr" defTabSz="913916" eaLnBrk="1" hangingPunct="1">
                        <a:lnSpc>
                          <a:spcPct val="90000"/>
                        </a:lnSpc>
                        <a:defRPr/>
                      </a:pPr>
                      <a:endParaRPr lang="en-US" sz="1960" b="1" kern="0" dirty="0">
                        <a:solidFill>
                          <a:srgbClr val="FFFFFF"/>
                        </a:solidFill>
                        <a:latin typeface="Segoe UI Light"/>
                        <a:ea typeface="Segoe UI" pitchFamily="34" charset="0"/>
                        <a:cs typeface="Segoe UI" pitchFamily="34" charset="0"/>
                      </a:endParaRPr>
                    </a:p>
                  </p:txBody>
                </p:sp>
              </p:grpSp>
            </p:grpSp>
          </p:grpSp>
          <p:grpSp>
            <p:nvGrpSpPr>
              <p:cNvPr id="4" name="Group 3"/>
              <p:cNvGrpSpPr/>
              <p:nvPr userDrawn="1"/>
            </p:nvGrpSpPr>
            <p:grpSpPr>
              <a:xfrm>
                <a:off x="249566" y="543029"/>
                <a:ext cx="1720893" cy="3795291"/>
                <a:chOff x="249566" y="543029"/>
                <a:chExt cx="1720893" cy="3795291"/>
              </a:xfrm>
            </p:grpSpPr>
            <p:sp>
              <p:nvSpPr>
                <p:cNvPr id="319" name="Rectangle 318"/>
                <p:cNvSpPr/>
                <p:nvPr/>
              </p:nvSpPr>
              <p:spPr bwMode="auto">
                <a:xfrm>
                  <a:off x="249566" y="543029"/>
                  <a:ext cx="1720893" cy="3795291"/>
                </a:xfrm>
                <a:prstGeom prst="rect">
                  <a:avLst/>
                </a:prstGeom>
                <a:solidFill>
                  <a:srgbClr val="1B3C72"/>
                </a:solidFill>
                <a:ln w="6350" cap="flat" cmpd="sng" algn="ctr">
                  <a:noFill/>
                  <a:prstDash val="solid"/>
                  <a:miter lim="800000"/>
                  <a:headEnd type="none" w="med" len="med"/>
                  <a:tailEnd type="none" w="med" len="med"/>
                </a:ln>
                <a:effectLst/>
              </p:spPr>
              <p:txBody>
                <a:bodyPr lIns="265176" tIns="143428" rIns="179285" bIns="143428"/>
                <a:lstStyle/>
                <a:p>
                  <a:pPr algn="ctr" defTabSz="895740" eaLnBrk="1" hangingPunct="1">
                    <a:lnSpc>
                      <a:spcPct val="90000"/>
                    </a:lnSpc>
                    <a:spcBef>
                      <a:spcPts val="0"/>
                    </a:spcBef>
                    <a:spcAft>
                      <a:spcPts val="0"/>
                    </a:spcAft>
                    <a:defRPr/>
                  </a:pPr>
                  <a:r>
                    <a:rPr lang="en-US" sz="1372"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Security and Management</a:t>
                  </a:r>
                </a:p>
              </p:txBody>
            </p:sp>
            <p:grpSp>
              <p:nvGrpSpPr>
                <p:cNvPr id="3" name="Group 2"/>
                <p:cNvGrpSpPr/>
                <p:nvPr/>
              </p:nvGrpSpPr>
              <p:grpSpPr>
                <a:xfrm>
                  <a:off x="365563" y="1115018"/>
                  <a:ext cx="1458716" cy="3120525"/>
                  <a:chOff x="419554" y="1199688"/>
                  <a:chExt cx="1458716" cy="3120525"/>
                </a:xfrm>
              </p:grpSpPr>
              <p:grpSp>
                <p:nvGrpSpPr>
                  <p:cNvPr id="321" name="Group 320"/>
                  <p:cNvGrpSpPr/>
                  <p:nvPr/>
                </p:nvGrpSpPr>
                <p:grpSpPr>
                  <a:xfrm>
                    <a:off x="442574" y="1656149"/>
                    <a:ext cx="1027708" cy="303213"/>
                    <a:chOff x="368069" y="1313314"/>
                    <a:chExt cx="1027708" cy="303213"/>
                  </a:xfrm>
                </p:grpSpPr>
                <p:sp>
                  <p:nvSpPr>
                    <p:cNvPr id="340" name="TextBox 339"/>
                    <p:cNvSpPr txBox="1"/>
                    <p:nvPr/>
                  </p:nvSpPr>
                  <p:spPr bwMode="auto">
                    <a:xfrm>
                      <a:off x="736963" y="1314902"/>
                      <a:ext cx="658814"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Active</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Directory</a:t>
                      </a:r>
                    </a:p>
                  </p:txBody>
                </p:sp>
                <p:pic>
                  <p:nvPicPr>
                    <p:cNvPr id="341" name="Picture 193" descr="Azure Active Directory.png"/>
                    <p:cNvPicPr>
                      <a:picLocks noChangeAspect="1"/>
                    </p:cNvPicPr>
                    <p:nvPr/>
                  </p:nvPicPr>
                  <p:blipFill>
                    <a:blip r:embed="rId40" cstate="print">
                      <a:biLevel thresh="25000"/>
                      <a:extLst>
                        <a:ext uri="{28A0092B-C50C-407E-A947-70E740481C1C}">
                          <a14:useLocalDpi xmlns:a14="http://schemas.microsoft.com/office/drawing/2010/main" val="0"/>
                        </a:ext>
                      </a:extLst>
                    </a:blip>
                    <a:srcRect/>
                    <a:stretch>
                      <a:fillRect/>
                    </a:stretch>
                  </p:blipFill>
                  <p:spPr bwMode="auto">
                    <a:xfrm>
                      <a:off x="368069" y="1313314"/>
                      <a:ext cx="298175" cy="29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2" name="Group 321"/>
                  <p:cNvGrpSpPr/>
                  <p:nvPr/>
                </p:nvGrpSpPr>
                <p:grpSpPr>
                  <a:xfrm>
                    <a:off x="466215" y="2129907"/>
                    <a:ext cx="1004066" cy="301625"/>
                    <a:chOff x="391710" y="1847920"/>
                    <a:chExt cx="1004066" cy="301625"/>
                  </a:xfrm>
                </p:grpSpPr>
                <p:sp>
                  <p:nvSpPr>
                    <p:cNvPr id="338" name="TextBox 337"/>
                    <p:cNvSpPr txBox="1"/>
                    <p:nvPr/>
                  </p:nvSpPr>
                  <p:spPr bwMode="auto">
                    <a:xfrm>
                      <a:off x="736963" y="1847920"/>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Multi-factor</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Authentication</a:t>
                      </a:r>
                    </a:p>
                  </p:txBody>
                </p:sp>
                <p:pic>
                  <p:nvPicPr>
                    <p:cNvPr id="339" name="Picture 195" descr="Multi-Factor Authentication.png"/>
                    <p:cNvPicPr>
                      <a:picLocks noChangeAspect="1"/>
                    </p:cNvPicPr>
                    <p:nvPr/>
                  </p:nvPicPr>
                  <p:blipFill>
                    <a:blip r:embed="rId41" cstate="print">
                      <a:biLevel thresh="25000"/>
                      <a:extLst>
                        <a:ext uri="{28A0092B-C50C-407E-A947-70E740481C1C}">
                          <a14:useLocalDpi xmlns:a14="http://schemas.microsoft.com/office/drawing/2010/main" val="0"/>
                        </a:ext>
                      </a:extLst>
                    </a:blip>
                    <a:srcRect/>
                    <a:stretch>
                      <a:fillRect/>
                    </a:stretch>
                  </p:blipFill>
                  <p:spPr bwMode="auto">
                    <a:xfrm>
                      <a:off x="391710" y="1854270"/>
                      <a:ext cx="288064" cy="28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3" name="Group 322"/>
                  <p:cNvGrpSpPr/>
                  <p:nvPr/>
                </p:nvGrpSpPr>
                <p:grpSpPr>
                  <a:xfrm>
                    <a:off x="442574" y="2602077"/>
                    <a:ext cx="1027706" cy="301625"/>
                    <a:chOff x="368069" y="2341251"/>
                    <a:chExt cx="1027706" cy="301625"/>
                  </a:xfrm>
                </p:grpSpPr>
                <p:sp>
                  <p:nvSpPr>
                    <p:cNvPr id="336" name="TextBox 335"/>
                    <p:cNvSpPr txBox="1"/>
                    <p:nvPr/>
                  </p:nvSpPr>
                  <p:spPr bwMode="auto">
                    <a:xfrm>
                      <a:off x="736963" y="2341251"/>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Automation</a:t>
                      </a:r>
                    </a:p>
                  </p:txBody>
                </p:sp>
                <p:pic>
                  <p:nvPicPr>
                    <p:cNvPr id="337" name="Picture 198" descr="Azure automation.png"/>
                    <p:cNvPicPr>
                      <a:picLocks noChangeAspect="1"/>
                    </p:cNvPicPr>
                    <p:nvPr/>
                  </p:nvPicPr>
                  <p:blipFill>
                    <a:blip r:embed="rId42" cstate="print">
                      <a:biLevel thresh="25000"/>
                      <a:extLst>
                        <a:ext uri="{28A0092B-C50C-407E-A947-70E740481C1C}">
                          <a14:useLocalDpi xmlns:a14="http://schemas.microsoft.com/office/drawing/2010/main" val="0"/>
                        </a:ext>
                      </a:extLst>
                    </a:blip>
                    <a:srcRect/>
                    <a:stretch>
                      <a:fillRect/>
                    </a:stretch>
                  </p:blipFill>
                  <p:spPr bwMode="auto">
                    <a:xfrm>
                      <a:off x="368069" y="2347601"/>
                      <a:ext cx="289482" cy="290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4" name="Group 323"/>
                  <p:cNvGrpSpPr/>
                  <p:nvPr/>
                </p:nvGrpSpPr>
                <p:grpSpPr>
                  <a:xfrm>
                    <a:off x="442574" y="1199688"/>
                    <a:ext cx="1027707" cy="285916"/>
                    <a:chOff x="368069" y="762503"/>
                    <a:chExt cx="1027707" cy="285916"/>
                  </a:xfrm>
                </p:grpSpPr>
                <p:sp>
                  <p:nvSpPr>
                    <p:cNvPr id="334" name="TextBox 333"/>
                    <p:cNvSpPr txBox="1"/>
                    <p:nvPr/>
                  </p:nvSpPr>
                  <p:spPr bwMode="auto">
                    <a:xfrm>
                      <a:off x="736963" y="789031"/>
                      <a:ext cx="658813" cy="232860"/>
                    </a:xfrm>
                    <a:prstGeom prst="rect">
                      <a:avLst/>
                    </a:prstGeom>
                    <a:noFill/>
                    <a:ln>
                      <a:noFill/>
                    </a:ln>
                  </p:spPr>
                  <p:txBody>
                    <a:bodyPr wrap="none" lIns="0" tIns="27971" rIns="0" bIns="0" anchor="ctr" anchorCtr="0"/>
                    <a:lstStyle/>
                    <a:p>
                      <a:pPr defTabSz="913764">
                        <a:lnSpc>
                          <a:spcPct val="90000"/>
                        </a:lnSpc>
                        <a:spcBef>
                          <a:spcPts val="588"/>
                        </a:spcBef>
                        <a:defRPr/>
                      </a:pPr>
                      <a:r>
                        <a:rPr lang="en-US" sz="980" kern="0" dirty="0">
                          <a:gradFill>
                            <a:gsLst>
                              <a:gs pos="76250">
                                <a:srgbClr val="FFFFFF"/>
                              </a:gs>
                              <a:gs pos="31000">
                                <a:srgbClr val="FFFFFF"/>
                              </a:gs>
                            </a:gsLst>
                            <a:lin ang="5400000" scaled="0"/>
                          </a:gradFill>
                          <a:latin typeface="Segoe UI"/>
                          <a:ea typeface="Arial Unicode MS" panose="020B0604020202020204" pitchFamily="34" charset="-128"/>
                          <a:cs typeface="Segoe UI Light" panose="020B0502040204020203" pitchFamily="34" charset="0"/>
                        </a:rPr>
                        <a:t>Portal</a:t>
                      </a:r>
                    </a:p>
                  </p:txBody>
                </p:sp>
                <p:pic>
                  <p:nvPicPr>
                    <p:cNvPr id="335" name="Picture 200" descr="Azure subscription.png"/>
                    <p:cNvPicPr>
                      <a:picLocks noChangeAspect="1"/>
                    </p:cNvPicPr>
                    <p:nvPr/>
                  </p:nvPicPr>
                  <p:blipFill>
                    <a:blip r:embed="rId43" cstate="print">
                      <a:biLevel thresh="25000"/>
                      <a:extLst>
                        <a:ext uri="{28A0092B-C50C-407E-A947-70E740481C1C}">
                          <a14:useLocalDpi xmlns:a14="http://schemas.microsoft.com/office/drawing/2010/main" val="0"/>
                        </a:ext>
                      </a:extLst>
                    </a:blip>
                    <a:srcRect/>
                    <a:stretch>
                      <a:fillRect/>
                    </a:stretch>
                  </p:blipFill>
                  <p:spPr bwMode="auto">
                    <a:xfrm>
                      <a:off x="368069" y="762503"/>
                      <a:ext cx="286234" cy="285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5" name="Group 324"/>
                  <p:cNvGrpSpPr/>
                  <p:nvPr/>
                </p:nvGrpSpPr>
                <p:grpSpPr>
                  <a:xfrm>
                    <a:off x="442574" y="3074247"/>
                    <a:ext cx="1027707" cy="301625"/>
                    <a:chOff x="368069" y="2835216"/>
                    <a:chExt cx="1027707" cy="301625"/>
                  </a:xfrm>
                </p:grpSpPr>
                <p:sp>
                  <p:nvSpPr>
                    <p:cNvPr id="332" name="TextBox 331"/>
                    <p:cNvSpPr txBox="1"/>
                    <p:nvPr/>
                  </p:nvSpPr>
                  <p:spPr bwMode="auto">
                    <a:xfrm>
                      <a:off x="736963" y="2835216"/>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Key vault</a:t>
                      </a:r>
                    </a:p>
                  </p:txBody>
                </p:sp>
                <p:pic>
                  <p:nvPicPr>
                    <p:cNvPr id="333" name="Picture 204" descr="AzureKeyVault_icon_white.png"/>
                    <p:cNvPicPr>
                      <a:picLocks noChangeAspect="1"/>
                    </p:cNvPicPr>
                    <p:nvPr/>
                  </p:nvPicPr>
                  <p:blipFill>
                    <a:blip r:embed="rId44">
                      <a:extLst>
                        <a:ext uri="{28A0092B-C50C-407E-A947-70E740481C1C}">
                          <a14:useLocalDpi xmlns:a14="http://schemas.microsoft.com/office/drawing/2010/main" val="0"/>
                        </a:ext>
                      </a:extLst>
                    </a:blip>
                    <a:srcRect/>
                    <a:stretch>
                      <a:fillRect/>
                    </a:stretch>
                  </p:blipFill>
                  <p:spPr bwMode="auto">
                    <a:xfrm>
                      <a:off x="368069" y="2835216"/>
                      <a:ext cx="266988" cy="296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6" name="Group 325"/>
                  <p:cNvGrpSpPr/>
                  <p:nvPr/>
                </p:nvGrpSpPr>
                <p:grpSpPr>
                  <a:xfrm>
                    <a:off x="419554" y="3546417"/>
                    <a:ext cx="1458716" cy="301625"/>
                    <a:chOff x="345049" y="3328988"/>
                    <a:chExt cx="1458716" cy="301625"/>
                  </a:xfrm>
                </p:grpSpPr>
                <p:sp>
                  <p:nvSpPr>
                    <p:cNvPr id="330" name="TextBox 329"/>
                    <p:cNvSpPr txBox="1"/>
                    <p:nvPr/>
                  </p:nvSpPr>
                  <p:spPr bwMode="auto">
                    <a:xfrm>
                      <a:off x="736963" y="3328988"/>
                      <a:ext cx="106680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Store/</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Marketplace</a:t>
                      </a:r>
                    </a:p>
                  </p:txBody>
                </p:sp>
                <p:pic>
                  <p:nvPicPr>
                    <p:cNvPr id="331" name="Picture 230" descr="Azure Marketplace.png"/>
                    <p:cNvPicPr>
                      <a:picLocks noChangeAspect="1"/>
                    </p:cNvPicPr>
                    <p:nvPr/>
                  </p:nvPicPr>
                  <p:blipFill>
                    <a:blip r:embed="rId45" cstate="print">
                      <a:biLevel thresh="25000"/>
                      <a:extLst>
                        <a:ext uri="{28A0092B-C50C-407E-A947-70E740481C1C}">
                          <a14:useLocalDpi xmlns:a14="http://schemas.microsoft.com/office/drawing/2010/main" val="0"/>
                        </a:ext>
                      </a:extLst>
                    </a:blip>
                    <a:srcRect/>
                    <a:stretch>
                      <a:fillRect/>
                    </a:stretch>
                  </p:blipFill>
                  <p:spPr bwMode="auto">
                    <a:xfrm>
                      <a:off x="345049" y="3338513"/>
                      <a:ext cx="291101" cy="291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7" name="Group 326"/>
                  <p:cNvGrpSpPr/>
                  <p:nvPr/>
                </p:nvGrpSpPr>
                <p:grpSpPr>
                  <a:xfrm>
                    <a:off x="442574" y="4018588"/>
                    <a:ext cx="1029294" cy="301625"/>
                    <a:chOff x="368069" y="3867931"/>
                    <a:chExt cx="1029294" cy="301625"/>
                  </a:xfrm>
                </p:grpSpPr>
                <p:pic>
                  <p:nvPicPr>
                    <p:cNvPr id="328" name="Picture 412"/>
                    <p:cNvPicPr>
                      <a:picLocks noChangeAspect="1"/>
                    </p:cNvPicPr>
                    <p:nvPr/>
                  </p:nvPicPr>
                  <p:blipFill>
                    <a:blip r:embed="rId46" cstate="print">
                      <a:biLevel thresh="25000"/>
                      <a:extLst>
                        <a:ext uri="{28A0092B-C50C-407E-A947-70E740481C1C}">
                          <a14:useLocalDpi xmlns:a14="http://schemas.microsoft.com/office/drawing/2010/main" val="0"/>
                        </a:ext>
                      </a:extLst>
                    </a:blip>
                    <a:srcRect/>
                    <a:stretch>
                      <a:fillRect/>
                    </a:stretch>
                  </p:blipFill>
                  <p:spPr bwMode="auto">
                    <a:xfrm>
                      <a:off x="368069" y="3891744"/>
                      <a:ext cx="252343" cy="25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9" name="TextBox 328"/>
                    <p:cNvSpPr txBox="1"/>
                    <p:nvPr/>
                  </p:nvSpPr>
                  <p:spPr bwMode="auto">
                    <a:xfrm>
                      <a:off x="736963" y="3867931"/>
                      <a:ext cx="66040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VM Image Gallery</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and VM Depot</a:t>
                      </a:r>
                    </a:p>
                  </p:txBody>
                </p:sp>
              </p:grpSp>
            </p:grpSp>
          </p:grpSp>
          <p:grpSp>
            <p:nvGrpSpPr>
              <p:cNvPr id="13" name="Group 12"/>
              <p:cNvGrpSpPr/>
              <p:nvPr userDrawn="1"/>
            </p:nvGrpSpPr>
            <p:grpSpPr>
              <a:xfrm>
                <a:off x="10572607" y="543029"/>
                <a:ext cx="1619393" cy="3786173"/>
                <a:chOff x="10572607" y="543029"/>
                <a:chExt cx="1619393" cy="3786173"/>
              </a:xfrm>
            </p:grpSpPr>
            <p:sp>
              <p:nvSpPr>
                <p:cNvPr id="288" name="Rectangle 287"/>
                <p:cNvSpPr/>
                <p:nvPr/>
              </p:nvSpPr>
              <p:spPr bwMode="auto">
                <a:xfrm>
                  <a:off x="10572607" y="543029"/>
                  <a:ext cx="1619393" cy="3786173"/>
                </a:xfrm>
                <a:prstGeom prst="rect">
                  <a:avLst/>
                </a:prstGeom>
                <a:solidFill>
                  <a:srgbClr val="1B3C72"/>
                </a:solidFill>
                <a:ln w="6350" cap="flat" cmpd="sng" algn="ctr">
                  <a:noFill/>
                  <a:prstDash val="solid"/>
                  <a:miter lim="800000"/>
                  <a:headEnd type="none" w="med" len="med"/>
                  <a:tailEnd type="none" w="med" len="med"/>
                </a:ln>
                <a:effectLst/>
              </p:spPr>
              <p:txBody>
                <a:bodyPr lIns="265176" tIns="143428" rIns="179285" bIns="143428"/>
                <a:lstStyle/>
                <a:p>
                  <a:pPr algn="ctr" defTabSz="895740" eaLnBrk="1" hangingPunct="1">
                    <a:lnSpc>
                      <a:spcPct val="90000"/>
                    </a:lnSpc>
                    <a:spcBef>
                      <a:spcPts val="0"/>
                    </a:spcBef>
                    <a:spcAft>
                      <a:spcPts val="0"/>
                    </a:spcAft>
                    <a:defRPr/>
                  </a:pPr>
                  <a:r>
                    <a:rPr lang="en-US" sz="1372"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Hybrid</a:t>
                  </a:r>
                </a:p>
                <a:p>
                  <a:pPr algn="ctr" defTabSz="895740" eaLnBrk="1" hangingPunct="1">
                    <a:lnSpc>
                      <a:spcPct val="90000"/>
                    </a:lnSpc>
                    <a:spcBef>
                      <a:spcPts val="0"/>
                    </a:spcBef>
                    <a:spcAft>
                      <a:spcPts val="0"/>
                    </a:spcAft>
                    <a:defRPr/>
                  </a:pPr>
                  <a:r>
                    <a:rPr lang="en-US" sz="1372"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Operations</a:t>
                  </a:r>
                </a:p>
              </p:txBody>
            </p:sp>
            <p:grpSp>
              <p:nvGrpSpPr>
                <p:cNvPr id="12" name="Group 11"/>
                <p:cNvGrpSpPr/>
                <p:nvPr userDrawn="1"/>
              </p:nvGrpSpPr>
              <p:grpSpPr>
                <a:xfrm>
                  <a:off x="10757536" y="1170330"/>
                  <a:ext cx="1249535" cy="2996155"/>
                  <a:chOff x="10729741" y="1170330"/>
                  <a:chExt cx="1249535" cy="2996155"/>
                </a:xfrm>
              </p:grpSpPr>
              <p:grpSp>
                <p:nvGrpSpPr>
                  <p:cNvPr id="7" name="Group 6"/>
                  <p:cNvGrpSpPr/>
                  <p:nvPr userDrawn="1"/>
                </p:nvGrpSpPr>
                <p:grpSpPr>
                  <a:xfrm>
                    <a:off x="10729741" y="2078817"/>
                    <a:ext cx="1064688" cy="300038"/>
                    <a:chOff x="10729741" y="1826583"/>
                    <a:chExt cx="1064688" cy="300038"/>
                  </a:xfrm>
                </p:grpSpPr>
                <p:sp>
                  <p:nvSpPr>
                    <p:cNvPr id="317" name="TextBox 316"/>
                    <p:cNvSpPr txBox="1"/>
                    <p:nvPr/>
                  </p:nvSpPr>
                  <p:spPr bwMode="auto">
                    <a:xfrm>
                      <a:off x="11135616" y="1826583"/>
                      <a:ext cx="658813" cy="3000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Backup</a:t>
                      </a:r>
                    </a:p>
                  </p:txBody>
                </p:sp>
                <p:pic>
                  <p:nvPicPr>
                    <p:cNvPr id="318" name="Picture 206" descr="Backup Service.png"/>
                    <p:cNvPicPr>
                      <a:picLocks noChangeAspect="1"/>
                    </p:cNvPicPr>
                    <p:nvPr/>
                  </p:nvPicPr>
                  <p:blipFill>
                    <a:blip r:embed="rId47" cstate="print">
                      <a:biLevel thresh="25000"/>
                      <a:extLst>
                        <a:ext uri="{28A0092B-C50C-407E-A947-70E740481C1C}">
                          <a14:useLocalDpi xmlns:a14="http://schemas.microsoft.com/office/drawing/2010/main" val="0"/>
                        </a:ext>
                      </a:extLst>
                    </a:blip>
                    <a:srcRect/>
                    <a:stretch>
                      <a:fillRect/>
                    </a:stretch>
                  </p:blipFill>
                  <p:spPr bwMode="auto">
                    <a:xfrm>
                      <a:off x="10729741" y="1828595"/>
                      <a:ext cx="296404" cy="296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0" name="Group 9"/>
                  <p:cNvGrpSpPr/>
                  <p:nvPr userDrawn="1"/>
                </p:nvGrpSpPr>
                <p:grpSpPr>
                  <a:xfrm>
                    <a:off x="10735019" y="3417554"/>
                    <a:ext cx="1059409" cy="301625"/>
                    <a:chOff x="10735019" y="3369011"/>
                    <a:chExt cx="1059409" cy="301625"/>
                  </a:xfrm>
                </p:grpSpPr>
                <p:sp>
                  <p:nvSpPr>
                    <p:cNvPr id="315" name="TextBox 314"/>
                    <p:cNvSpPr txBox="1"/>
                    <p:nvPr/>
                  </p:nvSpPr>
                  <p:spPr bwMode="auto">
                    <a:xfrm>
                      <a:off x="11135616" y="3369011"/>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Site</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Recovery</a:t>
                      </a:r>
                    </a:p>
                  </p:txBody>
                </p:sp>
                <p:pic>
                  <p:nvPicPr>
                    <p:cNvPr id="316" name="Picture 210" descr="Site Recovery.png"/>
                    <p:cNvPicPr>
                      <a:picLocks noChangeAspect="1"/>
                    </p:cNvPicPr>
                    <p:nvPr/>
                  </p:nvPicPr>
                  <p:blipFill>
                    <a:blip r:embed="rId48" cstate="print">
                      <a:biLevel thresh="25000"/>
                      <a:extLst>
                        <a:ext uri="{28A0092B-C50C-407E-A947-70E740481C1C}">
                          <a14:useLocalDpi xmlns:a14="http://schemas.microsoft.com/office/drawing/2010/main" val="0"/>
                        </a:ext>
                      </a:extLst>
                    </a:blip>
                    <a:srcRect/>
                    <a:stretch>
                      <a:fillRect/>
                    </a:stretch>
                  </p:blipFill>
                  <p:spPr bwMode="auto">
                    <a:xfrm>
                      <a:off x="10735019" y="3369011"/>
                      <a:ext cx="285848" cy="286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9" name="Group 8"/>
                  <p:cNvGrpSpPr/>
                  <p:nvPr userDrawn="1"/>
                </p:nvGrpSpPr>
                <p:grpSpPr>
                  <a:xfrm>
                    <a:off x="10734570" y="2971838"/>
                    <a:ext cx="1059859" cy="300037"/>
                    <a:chOff x="10734570" y="2856179"/>
                    <a:chExt cx="1059859" cy="300037"/>
                  </a:xfrm>
                </p:grpSpPr>
                <p:sp>
                  <p:nvSpPr>
                    <p:cNvPr id="313" name="TextBox 312"/>
                    <p:cNvSpPr txBox="1"/>
                    <p:nvPr/>
                  </p:nvSpPr>
                  <p:spPr bwMode="auto">
                    <a:xfrm>
                      <a:off x="11135616" y="2856179"/>
                      <a:ext cx="658813"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Import/Export</a:t>
                      </a:r>
                    </a:p>
                  </p:txBody>
                </p:sp>
                <p:pic>
                  <p:nvPicPr>
                    <p:cNvPr id="314" name="Picture 212" descr="Storage (Azure).png"/>
                    <p:cNvPicPr>
                      <a:picLocks noChangeAspect="1"/>
                    </p:cNvPicPr>
                    <p:nvPr/>
                  </p:nvPicPr>
                  <p:blipFill>
                    <a:blip r:embed="rId49" cstate="print">
                      <a:biLevel thresh="25000"/>
                      <a:extLst>
                        <a:ext uri="{28A0092B-C50C-407E-A947-70E740481C1C}">
                          <a14:useLocalDpi xmlns:a14="http://schemas.microsoft.com/office/drawing/2010/main" val="0"/>
                        </a:ext>
                      </a:extLst>
                    </a:blip>
                    <a:srcRect/>
                    <a:stretch>
                      <a:fillRect/>
                    </a:stretch>
                  </p:blipFill>
                  <p:spPr bwMode="auto">
                    <a:xfrm>
                      <a:off x="10734570" y="2856179"/>
                      <a:ext cx="286746" cy="286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 name="Group 4"/>
                  <p:cNvGrpSpPr/>
                  <p:nvPr userDrawn="1"/>
                </p:nvGrpSpPr>
                <p:grpSpPr>
                  <a:xfrm>
                    <a:off x="10755293" y="1616047"/>
                    <a:ext cx="1223983" cy="317091"/>
                    <a:chOff x="10755293" y="1282976"/>
                    <a:chExt cx="1223983" cy="317091"/>
                  </a:xfrm>
                </p:grpSpPr>
                <p:sp>
                  <p:nvSpPr>
                    <p:cNvPr id="311" name="TextBox 310"/>
                    <p:cNvSpPr txBox="1"/>
                    <p:nvPr/>
                  </p:nvSpPr>
                  <p:spPr bwMode="auto">
                    <a:xfrm>
                      <a:off x="11135616" y="1291503"/>
                      <a:ext cx="843660" cy="300230"/>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AD Privileged</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Identity </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Management</a:t>
                      </a:r>
                    </a:p>
                  </p:txBody>
                </p:sp>
                <p:pic>
                  <p:nvPicPr>
                    <p:cNvPr id="312" name="Picture 271"/>
                    <p:cNvPicPr>
                      <a:picLocks noChangeAspect="1"/>
                    </p:cNvPicPr>
                    <p:nvPr/>
                  </p:nvPicPr>
                  <p:blipFill>
                    <a:blip r:embed="rId50" cstate="print">
                      <a:extLst>
                        <a:ext uri="{28A0092B-C50C-407E-A947-70E740481C1C}">
                          <a14:useLocalDpi xmlns:a14="http://schemas.microsoft.com/office/drawing/2010/main" val="0"/>
                        </a:ext>
                      </a:extLst>
                    </a:blip>
                    <a:srcRect/>
                    <a:stretch>
                      <a:fillRect/>
                    </a:stretch>
                  </p:blipFill>
                  <p:spPr bwMode="auto">
                    <a:xfrm>
                      <a:off x="10755293" y="1282976"/>
                      <a:ext cx="245301" cy="3170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 name="Group 7"/>
                  <p:cNvGrpSpPr/>
                  <p:nvPr userDrawn="1"/>
                </p:nvGrpSpPr>
                <p:grpSpPr>
                  <a:xfrm>
                    <a:off x="10737716" y="2524534"/>
                    <a:ext cx="1058300" cy="301625"/>
                    <a:chOff x="10737716" y="2349114"/>
                    <a:chExt cx="1058300" cy="301625"/>
                  </a:xfrm>
                </p:grpSpPr>
                <p:sp>
                  <p:nvSpPr>
                    <p:cNvPr id="309" name="TextBox 308"/>
                    <p:cNvSpPr txBox="1"/>
                    <p:nvPr/>
                  </p:nvSpPr>
                  <p:spPr bwMode="auto">
                    <a:xfrm>
                      <a:off x="11135616" y="2349114"/>
                      <a:ext cx="66040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Operational</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Insights</a:t>
                      </a:r>
                    </a:p>
                  </p:txBody>
                </p:sp>
                <p:pic>
                  <p:nvPicPr>
                    <p:cNvPr id="310" name="Picture 329" descr="Operational Insights.png"/>
                    <p:cNvPicPr>
                      <a:picLocks noChangeAspect="1"/>
                    </p:cNvPicPr>
                    <p:nvPr/>
                  </p:nvPicPr>
                  <p:blipFill>
                    <a:blip r:embed="rId51" cstate="print">
                      <a:biLevel thresh="25000"/>
                      <a:extLst>
                        <a:ext uri="{28A0092B-C50C-407E-A947-70E740481C1C}">
                          <a14:useLocalDpi xmlns:a14="http://schemas.microsoft.com/office/drawing/2010/main" val="0"/>
                        </a:ext>
                      </a:extLst>
                    </a:blip>
                    <a:srcRect/>
                    <a:stretch>
                      <a:fillRect/>
                    </a:stretch>
                  </p:blipFill>
                  <p:spPr bwMode="auto">
                    <a:xfrm>
                      <a:off x="10737716" y="2349114"/>
                      <a:ext cx="280454" cy="2805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 name="Group 5"/>
                  <p:cNvGrpSpPr/>
                  <p:nvPr userDrawn="1"/>
                </p:nvGrpSpPr>
                <p:grpSpPr>
                  <a:xfrm>
                    <a:off x="10731079" y="1170330"/>
                    <a:ext cx="1063349" cy="300038"/>
                    <a:chOff x="10731079" y="777857"/>
                    <a:chExt cx="1063349" cy="300038"/>
                  </a:xfrm>
                </p:grpSpPr>
                <p:sp>
                  <p:nvSpPr>
                    <p:cNvPr id="299" name="TextBox 298"/>
                    <p:cNvSpPr txBox="1"/>
                    <p:nvPr/>
                  </p:nvSpPr>
                  <p:spPr bwMode="auto">
                    <a:xfrm>
                      <a:off x="11135616" y="777857"/>
                      <a:ext cx="658812" cy="3000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Azure AD </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Connect Health</a:t>
                      </a:r>
                    </a:p>
                  </p:txBody>
                </p:sp>
                <p:grpSp>
                  <p:nvGrpSpPr>
                    <p:cNvPr id="300" name="Group 228"/>
                    <p:cNvGrpSpPr>
                      <a:grpSpLocks/>
                    </p:cNvGrpSpPr>
                    <p:nvPr/>
                  </p:nvGrpSpPr>
                  <p:grpSpPr bwMode="auto">
                    <a:xfrm>
                      <a:off x="10731079" y="777857"/>
                      <a:ext cx="293729" cy="278603"/>
                      <a:chOff x="10757647" y="1125048"/>
                      <a:chExt cx="293741" cy="279390"/>
                    </a:xfrm>
                  </p:grpSpPr>
                  <p:pic>
                    <p:nvPicPr>
                      <p:cNvPr id="301" name="Picture 221" descr="Azure Active Directory.png"/>
                      <p:cNvPicPr>
                        <a:picLocks noChangeAspect="1"/>
                      </p:cNvPicPr>
                      <p:nvPr/>
                    </p:nvPicPr>
                    <p:blipFill>
                      <a:blip r:embed="rId40" cstate="print">
                        <a:biLevel thresh="25000"/>
                        <a:extLst>
                          <a:ext uri="{28A0092B-C50C-407E-A947-70E740481C1C}">
                            <a14:useLocalDpi xmlns:a14="http://schemas.microsoft.com/office/drawing/2010/main" val="0"/>
                          </a:ext>
                        </a:extLst>
                      </a:blip>
                      <a:srcRect/>
                      <a:stretch>
                        <a:fillRect/>
                      </a:stretch>
                    </p:blipFill>
                    <p:spPr bwMode="auto">
                      <a:xfrm>
                        <a:off x="10757647" y="1125048"/>
                        <a:ext cx="262077" cy="2620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2" name="Heart 301"/>
                      <p:cNvSpPr/>
                      <p:nvPr/>
                    </p:nvSpPr>
                    <p:spPr bwMode="auto">
                      <a:xfrm>
                        <a:off x="10905290" y="1274695"/>
                        <a:ext cx="146056" cy="128950"/>
                      </a:xfrm>
                      <a:prstGeom prst="heart">
                        <a:avLst/>
                      </a:prstGeom>
                      <a:solidFill>
                        <a:srgbClr val="FFFFFF"/>
                      </a:solidFill>
                      <a:ln w="12700" cap="flat" cmpd="sng" algn="ctr">
                        <a:solidFill>
                          <a:srgbClr val="005695"/>
                        </a:solidFill>
                        <a:prstDash val="solid"/>
                        <a:headEnd type="none" w="med" len="med"/>
                        <a:tailEnd type="none" w="med" len="med"/>
                      </a:ln>
                      <a:effectLst/>
                    </p:spPr>
                    <p:txBody>
                      <a:bodyPr lIns="182880" tIns="146304" rIns="182880" bIns="146304"/>
                      <a:lstStyle/>
                      <a:p>
                        <a:pPr algn="ctr" defTabSz="913916" eaLnBrk="1" hangingPunct="1">
                          <a:lnSpc>
                            <a:spcPct val="90000"/>
                          </a:lnSpc>
                          <a:defRPr/>
                        </a:pPr>
                        <a:endParaRPr lang="en-US" sz="1960" b="1" kern="0" dirty="0">
                          <a:solidFill>
                            <a:srgbClr val="FFFFFF"/>
                          </a:solidFill>
                          <a:latin typeface="Segoe UI Light"/>
                          <a:ea typeface="Segoe UI" pitchFamily="34" charset="0"/>
                          <a:cs typeface="Segoe UI" pitchFamily="34" charset="0"/>
                        </a:endParaRPr>
                      </a:p>
                    </p:txBody>
                  </p:sp>
                  <p:grpSp>
                    <p:nvGrpSpPr>
                      <p:cNvPr id="303" name="Group 21"/>
                      <p:cNvGrpSpPr>
                        <a:grpSpLocks/>
                      </p:cNvGrpSpPr>
                      <p:nvPr/>
                    </p:nvGrpSpPr>
                    <p:grpSpPr bwMode="auto">
                      <a:xfrm>
                        <a:off x="10911015" y="1312918"/>
                        <a:ext cx="107890" cy="50915"/>
                        <a:chOff x="11033154" y="1382736"/>
                        <a:chExt cx="155481" cy="72283"/>
                      </a:xfrm>
                    </p:grpSpPr>
                    <p:cxnSp>
                      <p:nvCxnSpPr>
                        <p:cNvPr id="304" name="Straight Connector 303"/>
                        <p:cNvCxnSpPr/>
                        <p:nvPr/>
                      </p:nvCxnSpPr>
                      <p:spPr>
                        <a:xfrm flipV="1">
                          <a:off x="11034055" y="1414354"/>
                          <a:ext cx="50333" cy="0"/>
                        </a:xfrm>
                        <a:prstGeom prst="line">
                          <a:avLst/>
                        </a:prstGeom>
                        <a:noFill/>
                        <a:ln w="9525" cap="flat" cmpd="sng" algn="ctr">
                          <a:solidFill>
                            <a:srgbClr val="005695"/>
                          </a:solidFill>
                          <a:prstDash val="solid"/>
                          <a:headEnd type="none"/>
                          <a:tailEnd type="none"/>
                        </a:ln>
                        <a:effectLst/>
                      </p:spPr>
                    </p:cxnSp>
                    <p:cxnSp>
                      <p:nvCxnSpPr>
                        <p:cNvPr id="305" name="Straight Connector 304"/>
                        <p:cNvCxnSpPr/>
                        <p:nvPr/>
                      </p:nvCxnSpPr>
                      <p:spPr>
                        <a:xfrm flipV="1">
                          <a:off x="11139295" y="1418875"/>
                          <a:ext cx="50333" cy="0"/>
                        </a:xfrm>
                        <a:prstGeom prst="line">
                          <a:avLst/>
                        </a:prstGeom>
                        <a:noFill/>
                        <a:ln w="9525" cap="flat" cmpd="sng" algn="ctr">
                          <a:solidFill>
                            <a:srgbClr val="005695"/>
                          </a:solidFill>
                          <a:prstDash val="solid"/>
                          <a:headEnd type="none"/>
                          <a:tailEnd type="none"/>
                        </a:ln>
                        <a:effectLst/>
                      </p:spPr>
                    </p:cxnSp>
                    <p:cxnSp>
                      <p:nvCxnSpPr>
                        <p:cNvPr id="306" name="Straight Connector 305"/>
                        <p:cNvCxnSpPr/>
                        <p:nvPr/>
                      </p:nvCxnSpPr>
                      <p:spPr>
                        <a:xfrm>
                          <a:off x="11114130" y="1382713"/>
                          <a:ext cx="0" cy="70062"/>
                        </a:xfrm>
                        <a:prstGeom prst="line">
                          <a:avLst/>
                        </a:prstGeom>
                        <a:noFill/>
                        <a:ln w="9525" cap="flat" cmpd="sng" algn="ctr">
                          <a:solidFill>
                            <a:srgbClr val="005695"/>
                          </a:solidFill>
                          <a:prstDash val="solid"/>
                          <a:headEnd type="none"/>
                          <a:tailEnd type="none"/>
                        </a:ln>
                        <a:effectLst/>
                      </p:spPr>
                    </p:cxnSp>
                    <p:cxnSp>
                      <p:nvCxnSpPr>
                        <p:cNvPr id="307" name="Straight Connector 306"/>
                        <p:cNvCxnSpPr/>
                        <p:nvPr/>
                      </p:nvCxnSpPr>
                      <p:spPr>
                        <a:xfrm flipV="1">
                          <a:off x="11082100" y="1387233"/>
                          <a:ext cx="25166" cy="27121"/>
                        </a:xfrm>
                        <a:prstGeom prst="line">
                          <a:avLst/>
                        </a:prstGeom>
                        <a:noFill/>
                        <a:ln w="9525" cap="flat" cmpd="sng" algn="ctr">
                          <a:solidFill>
                            <a:srgbClr val="005695"/>
                          </a:solidFill>
                          <a:prstDash val="solid"/>
                          <a:headEnd type="none"/>
                          <a:tailEnd type="none"/>
                        </a:ln>
                        <a:effectLst/>
                      </p:spPr>
                    </p:cxnSp>
                    <p:cxnSp>
                      <p:nvCxnSpPr>
                        <p:cNvPr id="308" name="Straight Connector 307"/>
                        <p:cNvCxnSpPr/>
                        <p:nvPr/>
                      </p:nvCxnSpPr>
                      <p:spPr>
                        <a:xfrm flipV="1">
                          <a:off x="11107266" y="1418875"/>
                          <a:ext cx="34318" cy="36161"/>
                        </a:xfrm>
                        <a:prstGeom prst="line">
                          <a:avLst/>
                        </a:prstGeom>
                        <a:noFill/>
                        <a:ln w="9525" cap="flat" cmpd="sng" algn="ctr">
                          <a:solidFill>
                            <a:srgbClr val="005695"/>
                          </a:solidFill>
                          <a:prstDash val="solid"/>
                          <a:headEnd type="none"/>
                          <a:tailEnd type="none"/>
                        </a:ln>
                        <a:effectLst/>
                      </p:spPr>
                    </p:cxnSp>
                  </p:grpSp>
                </p:grpSp>
              </p:grpSp>
              <p:grpSp>
                <p:nvGrpSpPr>
                  <p:cNvPr id="11" name="Group 10"/>
                  <p:cNvGrpSpPr/>
                  <p:nvPr userDrawn="1"/>
                </p:nvGrpSpPr>
                <p:grpSpPr>
                  <a:xfrm>
                    <a:off x="10734275" y="3864860"/>
                    <a:ext cx="1060154" cy="301625"/>
                    <a:chOff x="10734275" y="3881794"/>
                    <a:chExt cx="1060154" cy="301625"/>
                  </a:xfrm>
                </p:grpSpPr>
                <p:sp>
                  <p:nvSpPr>
                    <p:cNvPr id="297" name="TextBox 296"/>
                    <p:cNvSpPr txBox="1"/>
                    <p:nvPr/>
                  </p:nvSpPr>
                  <p:spPr>
                    <a:xfrm>
                      <a:off x="11135616" y="3881794"/>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err="1">
                          <a:gradFill>
                            <a:gsLst>
                              <a:gs pos="76250">
                                <a:srgbClr val="FFFFFF"/>
                              </a:gs>
                              <a:gs pos="31000">
                                <a:srgbClr val="FFFFFF"/>
                              </a:gs>
                            </a:gsLst>
                            <a:lin ang="5400000" scaled="0"/>
                          </a:gradFill>
                        </a:rPr>
                        <a:t>StorSimple</a:t>
                      </a:r>
                      <a:endParaRPr lang="en-US" sz="980" kern="0" dirty="0">
                        <a:gradFill>
                          <a:gsLst>
                            <a:gs pos="76250">
                              <a:srgbClr val="FFFFFF"/>
                            </a:gs>
                            <a:gs pos="31000">
                              <a:srgbClr val="FFFFFF"/>
                            </a:gs>
                          </a:gsLst>
                          <a:lin ang="5400000" scaled="0"/>
                        </a:gradFill>
                      </a:endParaRPr>
                    </a:p>
                  </p:txBody>
                </p:sp>
                <p:pic>
                  <p:nvPicPr>
                    <p:cNvPr id="298" name="Picture 208" descr="StorSimple.png"/>
                    <p:cNvPicPr>
                      <a:picLocks noChangeAspect="1"/>
                    </p:cNvPicPr>
                    <p:nvPr/>
                  </p:nvPicPr>
                  <p:blipFill>
                    <a:blip r:embed="rId52" cstate="print">
                      <a:biLevel thresh="25000"/>
                      <a:extLst>
                        <a:ext uri="{28A0092B-C50C-407E-A947-70E740481C1C}">
                          <a14:useLocalDpi xmlns:a14="http://schemas.microsoft.com/office/drawing/2010/main" val="0"/>
                        </a:ext>
                      </a:extLst>
                    </a:blip>
                    <a:srcRect/>
                    <a:stretch>
                      <a:fillRect/>
                    </a:stretch>
                  </p:blipFill>
                  <p:spPr bwMode="auto">
                    <a:xfrm>
                      <a:off x="10734275" y="3881794"/>
                      <a:ext cx="287337"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sp>
          <p:nvSpPr>
            <p:cNvPr id="265" name="Rectangle 264"/>
            <p:cNvSpPr/>
            <p:nvPr/>
          </p:nvSpPr>
          <p:spPr bwMode="auto">
            <a:xfrm>
              <a:off x="-102722" y="5682116"/>
              <a:ext cx="12641920" cy="1282663"/>
            </a:xfrm>
            <a:prstGeom prst="rect">
              <a:avLst/>
            </a:prstGeom>
            <a:solidFill>
              <a:srgbClr val="002846"/>
            </a:solidFill>
            <a:ln w="6350" cap="flat" cmpd="sng" algn="ctr">
              <a:noFill/>
              <a:prstDash val="solid"/>
              <a:miter lim="800000"/>
              <a:headEnd type="none" w="med" len="med"/>
              <a:tailEnd type="none" w="med" len="med"/>
            </a:ln>
            <a:effectLst/>
          </p:spPr>
          <p:txBody>
            <a:bodyPr lIns="179285" tIns="91440" rIns="179285" bIns="143428"/>
            <a:lstStyle/>
            <a:p>
              <a:pPr algn="ctr" defTabSz="895740" eaLnBrk="1" hangingPunct="1">
                <a:lnSpc>
                  <a:spcPct val="90000"/>
                </a:lnSpc>
                <a:spcBef>
                  <a:spcPts val="0"/>
                </a:spcBef>
                <a:spcAft>
                  <a:spcPts val="0"/>
                </a:spcAft>
                <a:defRPr/>
              </a:pPr>
              <a:r>
                <a:rPr lang="en-US" sz="1372"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Datacenter Infrastructure (24 regions, 19 online)</a:t>
              </a:r>
            </a:p>
          </p:txBody>
        </p:sp>
        <p:grpSp>
          <p:nvGrpSpPr>
            <p:cNvPr id="266" name="Group 265"/>
            <p:cNvGrpSpPr/>
            <p:nvPr/>
          </p:nvGrpSpPr>
          <p:grpSpPr>
            <a:xfrm>
              <a:off x="-237835" y="6137034"/>
              <a:ext cx="12912145" cy="841365"/>
              <a:chOff x="-19051" y="6476517"/>
              <a:chExt cx="12493626" cy="693589"/>
            </a:xfrm>
          </p:grpSpPr>
          <p:pic>
            <p:nvPicPr>
              <p:cNvPr id="267" name="Picture 2"/>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546258"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8" name="Picture 44"/>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2328913"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9" name="Picture 45"/>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3111567"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0" name="Picture 46"/>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3889691"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1" name="Picture 47"/>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4672345"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2" name="Picture 48"/>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5455000"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3" name="Picture 49"/>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6237654"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4" name="Picture 50"/>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7020309"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5" name="Picture 51"/>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7802963"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 name="Picture 52"/>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8585618"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7" name="Picture 53"/>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9368272"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8" name="Picture 54"/>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0150927"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9" name="Picture 56"/>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0933581"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0" name="Picture 57"/>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1716236"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1" name="Picture 58"/>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9051"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2" name="Picture 59"/>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763604"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Tree>
    <p:extLst>
      <p:ext uri="{BB962C8B-B14F-4D97-AF65-F5344CB8AC3E}">
        <p14:creationId xmlns:p14="http://schemas.microsoft.com/office/powerpoint/2010/main" val="3648727906"/>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Single column white with bullets">
    <p:bg>
      <p:bgPr>
        <a:solidFill>
          <a:schemeClr val="tx1"/>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6274973" cy="1943393"/>
          </a:xfrm>
        </p:spPr>
        <p:txBody>
          <a:bodyPr wrap="square">
            <a:spAutoFit/>
          </a:bodyPr>
          <a:lstStyle>
            <a:lvl1pPr marL="392089" indent="-392089">
              <a:spcBef>
                <a:spcPts val="1200"/>
              </a:spcBef>
              <a:buClr>
                <a:srgbClr val="92D050"/>
              </a:buClr>
              <a:buSzPct val="100000"/>
              <a:buFont typeface="Wingdings" panose="05000000000000000000" pitchFamily="2" charset="2"/>
              <a:buChar char="ü"/>
              <a:defRPr sz="3136">
                <a:gradFill>
                  <a:gsLst>
                    <a:gs pos="7500">
                      <a:schemeClr val="bg1"/>
                    </a:gs>
                    <a:gs pos="43000">
                      <a:schemeClr val="bg1"/>
                    </a:gs>
                  </a:gsLst>
                  <a:lin ang="5400000" scaled="0"/>
                </a:gradFill>
              </a:defRPr>
            </a:lvl1pPr>
            <a:lvl2pPr marL="672153" indent="-280064">
              <a:buClr>
                <a:srgbClr val="92D050"/>
              </a:buClr>
              <a:buSzPct val="100000"/>
              <a:buFont typeface="Wingdings" panose="05000000000000000000" pitchFamily="2" charset="2"/>
              <a:buChar char="ü"/>
              <a:defRPr sz="2352">
                <a:gradFill>
                  <a:gsLst>
                    <a:gs pos="7500">
                      <a:schemeClr val="bg1"/>
                    </a:gs>
                    <a:gs pos="43000">
                      <a:schemeClr val="bg1"/>
                    </a:gs>
                  </a:gsLst>
                  <a:lin ang="5400000" scaled="0"/>
                </a:gradFill>
              </a:defRPr>
            </a:lvl2pPr>
            <a:lvl3pPr marL="684600" indent="267616">
              <a:buClr>
                <a:srgbClr val="92D050"/>
              </a:buClr>
              <a:buSzPct val="100000"/>
              <a:buFont typeface="Wingdings" panose="05000000000000000000" pitchFamily="2" charset="2"/>
              <a:buChar char="ü"/>
              <a:tabLst/>
              <a:defRPr sz="1960">
                <a:gradFill>
                  <a:gsLst>
                    <a:gs pos="7500">
                      <a:schemeClr val="bg1"/>
                    </a:gs>
                    <a:gs pos="43000">
                      <a:schemeClr val="bg1"/>
                    </a:gs>
                  </a:gsLst>
                  <a:lin ang="5400000" scaled="0"/>
                </a:gradFill>
              </a:defRPr>
            </a:lvl3pPr>
            <a:lvl4pPr marL="952216" indent="224051">
              <a:buClr>
                <a:srgbClr val="92D050"/>
              </a:buClr>
              <a:buSzPct val="100000"/>
              <a:buFont typeface="Wingdings" panose="05000000000000000000" pitchFamily="2" charset="2"/>
              <a:buChar char="ü"/>
              <a:defRPr>
                <a:gradFill>
                  <a:gsLst>
                    <a:gs pos="7500">
                      <a:schemeClr val="bg1"/>
                    </a:gs>
                    <a:gs pos="43000">
                      <a:schemeClr val="bg1"/>
                    </a:gs>
                  </a:gsLst>
                  <a:lin ang="5400000" scaled="0"/>
                </a:gradFill>
              </a:defRPr>
            </a:lvl4pPr>
            <a:lvl5pPr marL="1176267" indent="-224051">
              <a:buClr>
                <a:srgbClr val="92D050"/>
              </a:buClr>
              <a:buSzPct val="100000"/>
              <a:buFont typeface="Wingdings" panose="05000000000000000000" pitchFamily="2" charset="2"/>
              <a:buChar char="ü"/>
              <a:tabLst/>
              <a:defRPr>
                <a:gradFill>
                  <a:gsLst>
                    <a:gs pos="7500">
                      <a:schemeClr val="bg1"/>
                    </a:gs>
                    <a:gs pos="43000">
                      <a:schemeClr val="bg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a:xfrm>
            <a:off x="1558" y="5222104"/>
            <a:ext cx="12190444" cy="1635896"/>
          </a:xfrm>
          <a:prstGeom prst="rect">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180" eaLnBrk="1" fontAlgn="auto" hangingPunct="1">
              <a:spcBef>
                <a:spcPts val="0"/>
              </a:spcBef>
              <a:spcAft>
                <a:spcPts val="0"/>
              </a:spcAft>
              <a:defRPr/>
            </a:pPr>
            <a:endParaRPr lang="en-US" sz="1764">
              <a:solidFill>
                <a:srgbClr val="FFFFFF"/>
              </a:solidFill>
            </a:endParaRPr>
          </a:p>
        </p:txBody>
      </p:sp>
      <p:sp>
        <p:nvSpPr>
          <p:cNvPr id="8" name="Freeform 99"/>
          <p:cNvSpPr>
            <a:spLocks noChangeAspect="1"/>
          </p:cNvSpPr>
          <p:nvPr userDrawn="1"/>
        </p:nvSpPr>
        <p:spPr bwMode="black">
          <a:xfrm>
            <a:off x="474670" y="5491048"/>
            <a:ext cx="564934" cy="414033"/>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tx1"/>
          </a:solidFill>
          <a:ln>
            <a:noFill/>
          </a:ln>
          <a:extLst/>
        </p:spPr>
        <p:txBody>
          <a:bodyPr lIns="68560" tIns="34280" rIns="68560" bIns="34280"/>
          <a:lstStyle/>
          <a:p>
            <a:pPr defTabSz="914180" eaLnBrk="1" fontAlgn="auto" hangingPunct="1">
              <a:spcBef>
                <a:spcPts val="0"/>
              </a:spcBef>
              <a:spcAft>
                <a:spcPts val="0"/>
              </a:spcAft>
              <a:defRPr/>
            </a:pPr>
            <a:endParaRPr lang="en-US" sz="1323" dirty="0">
              <a:solidFill>
                <a:srgbClr val="000000"/>
              </a:solidFill>
              <a:latin typeface="Segoe UI"/>
              <a:ea typeface="+mn-ea"/>
            </a:endParaRPr>
          </a:p>
        </p:txBody>
      </p:sp>
      <p:grpSp>
        <p:nvGrpSpPr>
          <p:cNvPr id="9" name="Group 8"/>
          <p:cNvGrpSpPr>
            <a:grpSpLocks/>
          </p:cNvGrpSpPr>
          <p:nvPr userDrawn="1"/>
        </p:nvGrpSpPr>
        <p:grpSpPr bwMode="auto">
          <a:xfrm flipH="1">
            <a:off x="7082691" y="1905173"/>
            <a:ext cx="4228448" cy="3343392"/>
            <a:chOff x="2348247" y="1709773"/>
            <a:chExt cx="7397345" cy="5322534"/>
          </a:xfrm>
        </p:grpSpPr>
        <p:pic>
          <p:nvPicPr>
            <p:cNvPr id="10" name="Picture 3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48247" y="1709773"/>
              <a:ext cx="3209061" cy="5322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3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30307" y="5211593"/>
              <a:ext cx="5615285" cy="1820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 name="Title 12"/>
          <p:cNvSpPr>
            <a:spLocks noGrp="1"/>
          </p:cNvSpPr>
          <p:nvPr>
            <p:ph type="title"/>
          </p:nvPr>
        </p:nvSpPr>
        <p:spPr/>
        <p:txBody>
          <a:bodyPr/>
          <a:lstStyle>
            <a:lvl1pPr>
              <a:defRPr>
                <a:gradFill>
                  <a:gsLst>
                    <a:gs pos="17500">
                      <a:schemeClr val="bg1"/>
                    </a:gs>
                    <a:gs pos="55000">
                      <a:schemeClr val="bg1"/>
                    </a:gs>
                  </a:gsLst>
                  <a:lin ang="5400000" scaled="0"/>
                </a:gradFill>
              </a:defRPr>
            </a:lvl1pPr>
          </a:lstStyle>
          <a:p>
            <a:r>
              <a:rPr lang="en-US"/>
              <a:t>Click to edit Master title style</a:t>
            </a:r>
          </a:p>
        </p:txBody>
      </p:sp>
      <p:sp>
        <p:nvSpPr>
          <p:cNvPr id="15" name="Text Placeholder 14"/>
          <p:cNvSpPr>
            <a:spLocks noGrp="1"/>
          </p:cNvSpPr>
          <p:nvPr>
            <p:ph type="body" sz="quarter" idx="11" hasCustomPrompt="1"/>
          </p:nvPr>
        </p:nvSpPr>
        <p:spPr>
          <a:xfrm>
            <a:off x="1039604" y="5403225"/>
            <a:ext cx="10883158" cy="615609"/>
          </a:xfrm>
        </p:spPr>
        <p:txBody>
          <a:bodyPr/>
          <a:lstStyle>
            <a:lvl1pPr marL="0" indent="0">
              <a:buFontTx/>
              <a:buNone/>
              <a:defRPr lang="en-US" sz="3136" kern="1200" spc="0" baseline="0" dirty="0" smtClean="0">
                <a:gradFill>
                  <a:gsLst>
                    <a:gs pos="15000">
                      <a:srgbClr val="1E1E1E"/>
                    </a:gs>
                    <a:gs pos="49000">
                      <a:srgbClr val="1E1E1E"/>
                    </a:gs>
                  </a:gsLst>
                  <a:lin ang="5400000" scaled="0"/>
                </a:gradFill>
                <a:latin typeface="+mj-lt"/>
                <a:ea typeface="+mn-ea"/>
                <a:cs typeface="+mn-cs"/>
              </a:defRPr>
            </a:lvl1pPr>
          </a:lstStyle>
          <a:p>
            <a:pPr marL="0" marR="0" lvl="0" indent="0" algn="l" defTabSz="914180" rtl="0" eaLnBrk="1" fontAlgn="auto" latinLnBrk="0" hangingPunct="1">
              <a:lnSpc>
                <a:spcPct val="90000"/>
              </a:lnSpc>
              <a:spcBef>
                <a:spcPct val="20000"/>
              </a:spcBef>
              <a:spcAft>
                <a:spcPts val="0"/>
              </a:spcAft>
              <a:buClrTx/>
              <a:buSzPct val="90000"/>
              <a:buFontTx/>
              <a:buNone/>
              <a:tabLst/>
            </a:pPr>
            <a:r>
              <a:rPr lang="en-US" dirty="0"/>
              <a:t>Potential highlight or call to action goes here</a:t>
            </a:r>
          </a:p>
        </p:txBody>
      </p:sp>
    </p:spTree>
    <p:extLst>
      <p:ext uri="{BB962C8B-B14F-4D97-AF65-F5344CB8AC3E}">
        <p14:creationId xmlns:p14="http://schemas.microsoft.com/office/powerpoint/2010/main" val="124066610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Single column Blue with bullets">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6274973" cy="1943393"/>
          </a:xfrm>
        </p:spPr>
        <p:txBody>
          <a:bodyPr wrap="square">
            <a:spAutoFit/>
          </a:bodyPr>
          <a:lstStyle>
            <a:lvl1pPr marL="392089" indent="-392089">
              <a:spcBef>
                <a:spcPts val="1200"/>
              </a:spcBef>
              <a:buClr>
                <a:srgbClr val="92D050"/>
              </a:buClr>
              <a:buSzPct val="100000"/>
              <a:buFont typeface="Wingdings" panose="05000000000000000000" pitchFamily="2" charset="2"/>
              <a:buChar char="ü"/>
              <a:defRPr sz="3136">
                <a:gradFill>
                  <a:gsLst>
                    <a:gs pos="82500">
                      <a:schemeClr val="tx1"/>
                    </a:gs>
                    <a:gs pos="43000">
                      <a:schemeClr val="tx1"/>
                    </a:gs>
                  </a:gsLst>
                  <a:lin ang="5400000" scaled="0"/>
                </a:gradFill>
              </a:defRPr>
            </a:lvl1pPr>
            <a:lvl2pPr marL="672153" indent="-280064">
              <a:buClr>
                <a:srgbClr val="92D050"/>
              </a:buClr>
              <a:buSzPct val="100000"/>
              <a:buFont typeface="Wingdings" panose="05000000000000000000" pitchFamily="2" charset="2"/>
              <a:buChar char="ü"/>
              <a:defRPr sz="2352">
                <a:gradFill>
                  <a:gsLst>
                    <a:gs pos="82500">
                      <a:schemeClr val="tx1"/>
                    </a:gs>
                    <a:gs pos="43000">
                      <a:schemeClr val="tx1"/>
                    </a:gs>
                  </a:gsLst>
                  <a:lin ang="5400000" scaled="0"/>
                </a:gradFill>
              </a:defRPr>
            </a:lvl2pPr>
            <a:lvl3pPr marL="684600" indent="267616">
              <a:buClr>
                <a:srgbClr val="92D050"/>
              </a:buClr>
              <a:buSzPct val="100000"/>
              <a:buFont typeface="Wingdings" panose="05000000000000000000" pitchFamily="2" charset="2"/>
              <a:buChar char="ü"/>
              <a:tabLst/>
              <a:defRPr sz="1960">
                <a:gradFill>
                  <a:gsLst>
                    <a:gs pos="82500">
                      <a:schemeClr val="tx1"/>
                    </a:gs>
                    <a:gs pos="43000">
                      <a:schemeClr val="tx1"/>
                    </a:gs>
                  </a:gsLst>
                  <a:lin ang="5400000" scaled="0"/>
                </a:gradFill>
              </a:defRPr>
            </a:lvl3pPr>
            <a:lvl4pPr marL="952216" indent="224051">
              <a:buClr>
                <a:srgbClr val="92D050"/>
              </a:buClr>
              <a:buSzPct val="100000"/>
              <a:buFont typeface="Wingdings" panose="05000000000000000000" pitchFamily="2" charset="2"/>
              <a:buChar char="ü"/>
              <a:defRPr>
                <a:gradFill>
                  <a:gsLst>
                    <a:gs pos="82500">
                      <a:schemeClr val="tx1"/>
                    </a:gs>
                    <a:gs pos="43000">
                      <a:schemeClr val="tx1"/>
                    </a:gs>
                  </a:gsLst>
                  <a:lin ang="5400000" scaled="0"/>
                </a:gradFill>
              </a:defRPr>
            </a:lvl4pPr>
            <a:lvl5pPr marL="1176267" indent="-224051">
              <a:buClr>
                <a:srgbClr val="92D050"/>
              </a:buClr>
              <a:buSzPct val="100000"/>
              <a:buFont typeface="Wingdings" panose="05000000000000000000" pitchFamily="2" charset="2"/>
              <a:buChar char="ü"/>
              <a:tabLst/>
              <a:defRPr>
                <a:gradFill>
                  <a:gsLst>
                    <a:gs pos="82500">
                      <a:schemeClr val="tx1"/>
                    </a:gs>
                    <a:gs pos="4300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a:xfrm>
            <a:off x="1558" y="5222104"/>
            <a:ext cx="12190444" cy="1635896"/>
          </a:xfrm>
          <a:prstGeom prst="rect">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180" eaLnBrk="1" fontAlgn="auto" hangingPunct="1">
              <a:spcBef>
                <a:spcPts val="0"/>
              </a:spcBef>
              <a:spcAft>
                <a:spcPts val="0"/>
              </a:spcAft>
              <a:defRPr/>
            </a:pPr>
            <a:endParaRPr lang="en-US" sz="1764">
              <a:solidFill>
                <a:srgbClr val="FFFFFF"/>
              </a:solidFill>
            </a:endParaRPr>
          </a:p>
        </p:txBody>
      </p:sp>
      <p:sp>
        <p:nvSpPr>
          <p:cNvPr id="8" name="Freeform 99"/>
          <p:cNvSpPr>
            <a:spLocks noChangeAspect="1"/>
          </p:cNvSpPr>
          <p:nvPr userDrawn="1"/>
        </p:nvSpPr>
        <p:spPr bwMode="black">
          <a:xfrm>
            <a:off x="474670" y="5491048"/>
            <a:ext cx="564934" cy="414033"/>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tx1"/>
          </a:solidFill>
          <a:ln>
            <a:noFill/>
          </a:ln>
          <a:extLst/>
        </p:spPr>
        <p:txBody>
          <a:bodyPr lIns="68560" tIns="34280" rIns="68560" bIns="34280"/>
          <a:lstStyle/>
          <a:p>
            <a:pPr defTabSz="914180" eaLnBrk="1" fontAlgn="auto" hangingPunct="1">
              <a:spcBef>
                <a:spcPts val="0"/>
              </a:spcBef>
              <a:spcAft>
                <a:spcPts val="0"/>
              </a:spcAft>
              <a:defRPr/>
            </a:pPr>
            <a:endParaRPr lang="en-US" sz="1323" dirty="0">
              <a:solidFill>
                <a:srgbClr val="000000"/>
              </a:solidFill>
              <a:latin typeface="Segoe UI"/>
              <a:ea typeface="+mn-ea"/>
            </a:endParaRPr>
          </a:p>
        </p:txBody>
      </p:sp>
      <p:grpSp>
        <p:nvGrpSpPr>
          <p:cNvPr id="9" name="Group 8"/>
          <p:cNvGrpSpPr>
            <a:grpSpLocks/>
          </p:cNvGrpSpPr>
          <p:nvPr userDrawn="1"/>
        </p:nvGrpSpPr>
        <p:grpSpPr bwMode="auto">
          <a:xfrm flipH="1">
            <a:off x="7082691" y="1905173"/>
            <a:ext cx="4228448" cy="3343392"/>
            <a:chOff x="2348247" y="1709773"/>
            <a:chExt cx="7397345" cy="5322534"/>
          </a:xfrm>
        </p:grpSpPr>
        <p:pic>
          <p:nvPicPr>
            <p:cNvPr id="10" name="Picture 3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48247" y="1709773"/>
              <a:ext cx="3209061" cy="5322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3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30307" y="5211593"/>
              <a:ext cx="5615285" cy="1820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 name="Title 12"/>
          <p:cNvSpPr>
            <a:spLocks noGrp="1"/>
          </p:cNvSpPr>
          <p:nvPr>
            <p:ph type="title"/>
          </p:nvPr>
        </p:nvSpPr>
        <p:spPr/>
        <p:txBody>
          <a:bodyPr/>
          <a:lstStyle>
            <a:lvl1pPr>
              <a:defRPr>
                <a:gradFill>
                  <a:gsLst>
                    <a:gs pos="13750">
                      <a:schemeClr val="tx1"/>
                    </a:gs>
                    <a:gs pos="32000">
                      <a:schemeClr val="tx1"/>
                    </a:gs>
                  </a:gsLst>
                  <a:lin ang="5400000" scaled="0"/>
                </a:gradFill>
              </a:defRPr>
            </a:lvl1pPr>
          </a:lstStyle>
          <a:p>
            <a:r>
              <a:rPr lang="en-US"/>
              <a:t>Click to edit Master title style</a:t>
            </a:r>
          </a:p>
        </p:txBody>
      </p:sp>
      <p:sp>
        <p:nvSpPr>
          <p:cNvPr id="15" name="Text Placeholder 14"/>
          <p:cNvSpPr>
            <a:spLocks noGrp="1"/>
          </p:cNvSpPr>
          <p:nvPr>
            <p:ph type="body" sz="quarter" idx="11" hasCustomPrompt="1"/>
          </p:nvPr>
        </p:nvSpPr>
        <p:spPr>
          <a:xfrm>
            <a:off x="1039604" y="5403225"/>
            <a:ext cx="10883158" cy="615609"/>
          </a:xfrm>
        </p:spPr>
        <p:txBody>
          <a:bodyPr/>
          <a:lstStyle>
            <a:lvl1pPr marL="0" indent="0">
              <a:buFontTx/>
              <a:buNone/>
              <a:defRPr lang="en-US" sz="3136" kern="1200" spc="0" baseline="0" dirty="0" smtClean="0">
                <a:gradFill>
                  <a:gsLst>
                    <a:gs pos="15000">
                      <a:srgbClr val="1E1E1E"/>
                    </a:gs>
                    <a:gs pos="49000">
                      <a:srgbClr val="1E1E1E"/>
                    </a:gs>
                  </a:gsLst>
                  <a:lin ang="5400000" scaled="0"/>
                </a:gradFill>
                <a:latin typeface="+mj-lt"/>
                <a:ea typeface="+mn-ea"/>
                <a:cs typeface="+mn-cs"/>
              </a:defRPr>
            </a:lvl1pPr>
          </a:lstStyle>
          <a:p>
            <a:pPr marL="0" marR="0" lvl="0" indent="0" algn="l" defTabSz="914180" rtl="0" eaLnBrk="1" fontAlgn="auto" latinLnBrk="0" hangingPunct="1">
              <a:lnSpc>
                <a:spcPct val="90000"/>
              </a:lnSpc>
              <a:spcBef>
                <a:spcPct val="20000"/>
              </a:spcBef>
              <a:spcAft>
                <a:spcPts val="0"/>
              </a:spcAft>
              <a:buClrTx/>
              <a:buSzPct val="90000"/>
              <a:buFontTx/>
              <a:buNone/>
              <a:tabLst/>
            </a:pPr>
            <a:r>
              <a:rPr lang="en-US" dirty="0"/>
              <a:t>Potential highlight or call to action goes here</a:t>
            </a:r>
          </a:p>
        </p:txBody>
      </p:sp>
    </p:spTree>
    <p:extLst>
      <p:ext uri="{BB962C8B-B14F-4D97-AF65-F5344CB8AC3E}">
        <p14:creationId xmlns:p14="http://schemas.microsoft.com/office/powerpoint/2010/main" val="12039249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Single column Grey with bullets">
    <p:bg>
      <p:bgPr>
        <a:solidFill>
          <a:srgbClr val="1E1E1E"/>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6274973" cy="1943393"/>
          </a:xfrm>
        </p:spPr>
        <p:txBody>
          <a:bodyPr wrap="square">
            <a:spAutoFit/>
          </a:bodyPr>
          <a:lstStyle>
            <a:lvl1pPr marL="392089" indent="-392089">
              <a:spcBef>
                <a:spcPts val="1200"/>
              </a:spcBef>
              <a:buClr>
                <a:srgbClr val="92D050"/>
              </a:buClr>
              <a:buSzPct val="100000"/>
              <a:buFont typeface="Wingdings" panose="05000000000000000000" pitchFamily="2" charset="2"/>
              <a:buChar char="ü"/>
              <a:defRPr sz="3136">
                <a:gradFill>
                  <a:gsLst>
                    <a:gs pos="82500">
                      <a:schemeClr val="tx1"/>
                    </a:gs>
                    <a:gs pos="43000">
                      <a:schemeClr val="tx1"/>
                    </a:gs>
                  </a:gsLst>
                  <a:lin ang="5400000" scaled="0"/>
                </a:gradFill>
              </a:defRPr>
            </a:lvl1pPr>
            <a:lvl2pPr marL="672153" indent="-280064">
              <a:buClr>
                <a:srgbClr val="92D050"/>
              </a:buClr>
              <a:buSzPct val="100000"/>
              <a:buFont typeface="Wingdings" panose="05000000000000000000" pitchFamily="2" charset="2"/>
              <a:buChar char="ü"/>
              <a:defRPr sz="2352">
                <a:gradFill>
                  <a:gsLst>
                    <a:gs pos="82500">
                      <a:schemeClr val="tx1"/>
                    </a:gs>
                    <a:gs pos="43000">
                      <a:schemeClr val="tx1"/>
                    </a:gs>
                  </a:gsLst>
                  <a:lin ang="5400000" scaled="0"/>
                </a:gradFill>
              </a:defRPr>
            </a:lvl2pPr>
            <a:lvl3pPr marL="684600" indent="267616">
              <a:buClr>
                <a:srgbClr val="92D050"/>
              </a:buClr>
              <a:buSzPct val="100000"/>
              <a:buFont typeface="Wingdings" panose="05000000000000000000" pitchFamily="2" charset="2"/>
              <a:buChar char="ü"/>
              <a:tabLst/>
              <a:defRPr sz="1960">
                <a:gradFill>
                  <a:gsLst>
                    <a:gs pos="82500">
                      <a:schemeClr val="tx1"/>
                    </a:gs>
                    <a:gs pos="43000">
                      <a:schemeClr val="tx1"/>
                    </a:gs>
                  </a:gsLst>
                  <a:lin ang="5400000" scaled="0"/>
                </a:gradFill>
              </a:defRPr>
            </a:lvl3pPr>
            <a:lvl4pPr marL="952216" indent="224051">
              <a:buClr>
                <a:srgbClr val="92D050"/>
              </a:buClr>
              <a:buSzPct val="100000"/>
              <a:buFont typeface="Wingdings" panose="05000000000000000000" pitchFamily="2" charset="2"/>
              <a:buChar char="ü"/>
              <a:defRPr>
                <a:gradFill>
                  <a:gsLst>
                    <a:gs pos="82500">
                      <a:schemeClr val="tx1"/>
                    </a:gs>
                    <a:gs pos="43000">
                      <a:schemeClr val="tx1"/>
                    </a:gs>
                  </a:gsLst>
                  <a:lin ang="5400000" scaled="0"/>
                </a:gradFill>
              </a:defRPr>
            </a:lvl4pPr>
            <a:lvl5pPr marL="1176267" indent="-224051">
              <a:buClr>
                <a:srgbClr val="92D050"/>
              </a:buClr>
              <a:buSzPct val="100000"/>
              <a:buFont typeface="Wingdings" panose="05000000000000000000" pitchFamily="2" charset="2"/>
              <a:buChar char="ü"/>
              <a:tabLst/>
              <a:defRPr>
                <a:gradFill>
                  <a:gsLst>
                    <a:gs pos="82500">
                      <a:schemeClr val="tx1"/>
                    </a:gs>
                    <a:gs pos="4300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a:xfrm>
            <a:off x="1558" y="5222104"/>
            <a:ext cx="12190444" cy="1635896"/>
          </a:xfrm>
          <a:prstGeom prst="rect">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180" eaLnBrk="1" fontAlgn="auto" hangingPunct="1">
              <a:spcBef>
                <a:spcPts val="0"/>
              </a:spcBef>
              <a:spcAft>
                <a:spcPts val="0"/>
              </a:spcAft>
              <a:defRPr/>
            </a:pPr>
            <a:endParaRPr lang="en-US" sz="1764">
              <a:solidFill>
                <a:srgbClr val="FFFFFF"/>
              </a:solidFill>
            </a:endParaRPr>
          </a:p>
        </p:txBody>
      </p:sp>
      <p:sp>
        <p:nvSpPr>
          <p:cNvPr id="8" name="Freeform 99"/>
          <p:cNvSpPr>
            <a:spLocks noChangeAspect="1"/>
          </p:cNvSpPr>
          <p:nvPr userDrawn="1"/>
        </p:nvSpPr>
        <p:spPr bwMode="black">
          <a:xfrm>
            <a:off x="474670" y="5491048"/>
            <a:ext cx="564934" cy="414033"/>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tx1"/>
          </a:solidFill>
          <a:ln>
            <a:noFill/>
          </a:ln>
          <a:extLst/>
        </p:spPr>
        <p:txBody>
          <a:bodyPr lIns="68560" tIns="34280" rIns="68560" bIns="34280"/>
          <a:lstStyle/>
          <a:p>
            <a:pPr defTabSz="914180" eaLnBrk="1" fontAlgn="auto" hangingPunct="1">
              <a:spcBef>
                <a:spcPts val="0"/>
              </a:spcBef>
              <a:spcAft>
                <a:spcPts val="0"/>
              </a:spcAft>
              <a:defRPr/>
            </a:pPr>
            <a:endParaRPr lang="en-US" sz="1323" dirty="0">
              <a:solidFill>
                <a:srgbClr val="000000"/>
              </a:solidFill>
              <a:latin typeface="Segoe UI"/>
              <a:ea typeface="+mn-ea"/>
            </a:endParaRPr>
          </a:p>
        </p:txBody>
      </p:sp>
      <p:grpSp>
        <p:nvGrpSpPr>
          <p:cNvPr id="9" name="Group 8"/>
          <p:cNvGrpSpPr>
            <a:grpSpLocks/>
          </p:cNvGrpSpPr>
          <p:nvPr userDrawn="1"/>
        </p:nvGrpSpPr>
        <p:grpSpPr bwMode="auto">
          <a:xfrm flipH="1">
            <a:off x="7082691" y="1905173"/>
            <a:ext cx="4228448" cy="3343392"/>
            <a:chOff x="2348247" y="1709773"/>
            <a:chExt cx="7397345" cy="5322534"/>
          </a:xfrm>
        </p:grpSpPr>
        <p:pic>
          <p:nvPicPr>
            <p:cNvPr id="10" name="Picture 3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48247" y="1709773"/>
              <a:ext cx="3209061" cy="5322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3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30307" y="5211593"/>
              <a:ext cx="5615285" cy="1820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 name="Title 12"/>
          <p:cNvSpPr>
            <a:spLocks noGrp="1"/>
          </p:cNvSpPr>
          <p:nvPr>
            <p:ph type="title"/>
          </p:nvPr>
        </p:nvSpPr>
        <p:spPr/>
        <p:txBody>
          <a:bodyPr/>
          <a:lstStyle>
            <a:lvl1pPr>
              <a:defRPr>
                <a:gradFill>
                  <a:gsLst>
                    <a:gs pos="13750">
                      <a:schemeClr val="tx1"/>
                    </a:gs>
                    <a:gs pos="32000">
                      <a:schemeClr val="tx1"/>
                    </a:gs>
                  </a:gsLst>
                  <a:lin ang="5400000" scaled="0"/>
                </a:gradFill>
              </a:defRPr>
            </a:lvl1pPr>
          </a:lstStyle>
          <a:p>
            <a:r>
              <a:rPr lang="en-US"/>
              <a:t>Click to edit Master title style</a:t>
            </a:r>
          </a:p>
        </p:txBody>
      </p:sp>
      <p:sp>
        <p:nvSpPr>
          <p:cNvPr id="15" name="Text Placeholder 14"/>
          <p:cNvSpPr>
            <a:spLocks noGrp="1"/>
          </p:cNvSpPr>
          <p:nvPr>
            <p:ph type="body" sz="quarter" idx="11" hasCustomPrompt="1"/>
          </p:nvPr>
        </p:nvSpPr>
        <p:spPr>
          <a:xfrm>
            <a:off x="1039604" y="5403225"/>
            <a:ext cx="10883158" cy="615609"/>
          </a:xfrm>
        </p:spPr>
        <p:txBody>
          <a:bodyPr/>
          <a:lstStyle>
            <a:lvl1pPr marL="0" indent="0">
              <a:buFontTx/>
              <a:buNone/>
              <a:defRPr sz="3136" baseline="0">
                <a:gradFill>
                  <a:gsLst>
                    <a:gs pos="15000">
                      <a:srgbClr val="1E1E1E"/>
                    </a:gs>
                    <a:gs pos="49000">
                      <a:srgbClr val="1E1E1E"/>
                    </a:gs>
                  </a:gsLst>
                  <a:lin ang="5400000" scaled="0"/>
                </a:gradFill>
              </a:defRPr>
            </a:lvl1pPr>
          </a:lstStyle>
          <a:p>
            <a:pPr lvl="0"/>
            <a:r>
              <a:rPr lang="en-US" dirty="0"/>
              <a:t>Potential highlight or call to action goes here</a:t>
            </a:r>
          </a:p>
        </p:txBody>
      </p:sp>
    </p:spTree>
    <p:extLst>
      <p:ext uri="{BB962C8B-B14F-4D97-AF65-F5344CB8AC3E}">
        <p14:creationId xmlns:p14="http://schemas.microsoft.com/office/powerpoint/2010/main" val="2712255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 &amp; Non-bulleted text Blue">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5826759" cy="1267431"/>
          </a:xfrm>
        </p:spPr>
        <p:txBody>
          <a:bodyPr vert="horz" wrap="square" lIns="146304" tIns="91440" rIns="146304" bIns="91440" rtlCol="0">
            <a:spAutoFit/>
          </a:bodyPr>
          <a:lstStyle>
            <a:lvl1pPr>
              <a:defRPr lang="en-US" sz="3920" spc="0" dirty="0">
                <a:gradFill>
                  <a:gsLst>
                    <a:gs pos="81250">
                      <a:schemeClr val="tx1"/>
                    </a:gs>
                    <a:gs pos="47000">
                      <a:schemeClr val="tx1"/>
                    </a:gs>
                  </a:gsLst>
                  <a:lin ang="5400000" scaled="0"/>
                </a:gradFill>
                <a:cs typeface="+mn-cs"/>
              </a:defRPr>
            </a:lvl1pPr>
          </a:lstStyle>
          <a:p>
            <a:pPr marL="0" marR="0" lvl="0" indent="0" fontAlgn="auto">
              <a:spcBef>
                <a:spcPct val="20000"/>
              </a:spcBef>
              <a:spcAft>
                <a:spcPts val="0"/>
              </a:spcAft>
              <a:buClrTx/>
              <a:buSzPct val="90000"/>
              <a:buFont typeface="Arial" pitchFamily="34" charset="0"/>
              <a:tabLst/>
            </a:pPr>
            <a:r>
              <a:rPr lang="en-US"/>
              <a:t>Click to edit Master title style</a:t>
            </a:r>
            <a:endParaRPr lang="en-US" dirty="0"/>
          </a:p>
        </p:txBody>
      </p:sp>
      <p:pic>
        <p:nvPicPr>
          <p:cNvPr id="4" name="Picture 2" descr="cropped16x9_code.jpg"/>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6099113" y="0"/>
            <a:ext cx="6092887"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Placeholder 4"/>
          <p:cNvSpPr>
            <a:spLocks noGrp="1"/>
          </p:cNvSpPr>
          <p:nvPr>
            <p:ph type="body" sz="quarter" idx="10"/>
          </p:nvPr>
        </p:nvSpPr>
        <p:spPr>
          <a:xfrm>
            <a:off x="269240" y="1635897"/>
            <a:ext cx="5826759" cy="561290"/>
          </a:xfrm>
        </p:spPr>
        <p:txBody>
          <a:bodyPr/>
          <a:lstStyle>
            <a:lvl1pPr marL="0" indent="0">
              <a:buNone/>
              <a:defRPr sz="2744"/>
            </a:lvl1pPr>
          </a:lstStyle>
          <a:p>
            <a:pPr lvl="0"/>
            <a:r>
              <a:rPr lang="en-US"/>
              <a:t>Click to edit Master text styles</a:t>
            </a:r>
          </a:p>
        </p:txBody>
      </p:sp>
    </p:spTree>
    <p:extLst>
      <p:ext uri="{BB962C8B-B14F-4D97-AF65-F5344CB8AC3E}">
        <p14:creationId xmlns:p14="http://schemas.microsoft.com/office/powerpoint/2010/main" val="2863607493"/>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amp; Non-bulleted text Green">
    <p:bg>
      <p:bgPr>
        <a:solidFill>
          <a:srgbClr val="89C40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69241" y="291103"/>
            <a:ext cx="5826760" cy="1267431"/>
          </a:xfrm>
        </p:spPr>
        <p:txBody>
          <a:bodyPr/>
          <a:lstStyle>
            <a:lvl1pPr marL="0" indent="0">
              <a:buNone/>
              <a:defRPr sz="3920">
                <a:gradFill>
                  <a:gsLst>
                    <a:gs pos="15000">
                      <a:srgbClr val="1E1E1E"/>
                    </a:gs>
                    <a:gs pos="49000">
                      <a:srgbClr val="1E1E1E"/>
                    </a:gs>
                  </a:gsLst>
                  <a:lin ang="5400000" scaled="0"/>
                </a:gradFill>
              </a:defRPr>
            </a:lvl1pPr>
            <a:lvl2pPr marL="0" indent="0">
              <a:buFontTx/>
              <a:buNone/>
              <a:defRPr sz="1960">
                <a:gradFill>
                  <a:gsLst>
                    <a:gs pos="73750">
                      <a:schemeClr val="bg1"/>
                    </a:gs>
                    <a:gs pos="36000">
                      <a:schemeClr val="bg1"/>
                    </a:gs>
                  </a:gsLst>
                  <a:lin ang="5400000" scaled="0"/>
                </a:gradFill>
              </a:defRPr>
            </a:lvl2pPr>
            <a:lvl3pPr marL="224051" indent="0">
              <a:buNone/>
              <a:defRPr/>
            </a:lvl3pPr>
            <a:lvl4pPr marL="448102" indent="0">
              <a:buNone/>
              <a:defRPr/>
            </a:lvl4pPr>
            <a:lvl5pPr marL="672153" indent="0">
              <a:buNone/>
              <a:defRPr/>
            </a:lvl5pPr>
          </a:lstStyle>
          <a:p>
            <a:pPr lvl="0"/>
            <a:r>
              <a:rPr lang="en-US"/>
              <a:t>Click to edit Master text styles</a:t>
            </a:r>
          </a:p>
        </p:txBody>
      </p:sp>
      <p:pic>
        <p:nvPicPr>
          <p:cNvPr id="4" name="Picture 2" descr="cropped16x9_code.jpg"/>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6099113" y="0"/>
            <a:ext cx="6092887"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 Placeholder 7"/>
          <p:cNvSpPr>
            <a:spLocks noGrp="1"/>
          </p:cNvSpPr>
          <p:nvPr>
            <p:ph type="body" sz="quarter" idx="11"/>
          </p:nvPr>
        </p:nvSpPr>
        <p:spPr>
          <a:xfrm>
            <a:off x="269240" y="1635897"/>
            <a:ext cx="5737119" cy="561290"/>
          </a:xfrm>
        </p:spPr>
        <p:txBody>
          <a:bodyPr/>
          <a:lstStyle>
            <a:lvl1pPr marL="0" indent="0">
              <a:buNone/>
              <a:defRPr sz="2744">
                <a:gradFill>
                  <a:gsLst>
                    <a:gs pos="15000">
                      <a:srgbClr val="1E1E1E"/>
                    </a:gs>
                    <a:gs pos="49000">
                      <a:srgbClr val="1E1E1E"/>
                    </a:gs>
                  </a:gsLst>
                  <a:lin ang="5400000" scaled="0"/>
                </a:gradFill>
              </a:defRPr>
            </a:lvl1pPr>
          </a:lstStyle>
          <a:p>
            <a:pPr lvl="0"/>
            <a:r>
              <a:rPr lang="en-US"/>
              <a:t>Click to edit Master text styles</a:t>
            </a:r>
          </a:p>
        </p:txBody>
      </p:sp>
    </p:spTree>
    <p:extLst>
      <p:ext uri="{BB962C8B-B14F-4D97-AF65-F5344CB8AC3E}">
        <p14:creationId xmlns:p14="http://schemas.microsoft.com/office/powerpoint/2010/main" val="3581312155"/>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 &amp; Non-bulleted text Alt. Blue">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5826759" cy="1267431"/>
          </a:xfrm>
        </p:spPr>
        <p:txBody>
          <a:bodyPr vert="horz" wrap="square" lIns="146304" tIns="91440" rIns="146304" bIns="91440" rtlCol="0">
            <a:spAutoFit/>
          </a:bodyPr>
          <a:lstStyle>
            <a:lvl1pPr>
              <a:defRPr lang="en-US" sz="3920" spc="0" dirty="0">
                <a:gradFill>
                  <a:gsLst>
                    <a:gs pos="81250">
                      <a:schemeClr val="tx1"/>
                    </a:gs>
                    <a:gs pos="47000">
                      <a:schemeClr val="tx1"/>
                    </a:gs>
                  </a:gsLst>
                  <a:lin ang="5400000" scaled="0"/>
                </a:gradFill>
                <a:cs typeface="+mn-cs"/>
              </a:defRPr>
            </a:lvl1pPr>
          </a:lstStyle>
          <a:p>
            <a:pPr marL="0" marR="0" lvl="0" indent="0" fontAlgn="auto">
              <a:spcBef>
                <a:spcPct val="20000"/>
              </a:spcBef>
              <a:spcAft>
                <a:spcPts val="0"/>
              </a:spcAft>
              <a:buClrTx/>
              <a:buSzPct val="90000"/>
              <a:buFont typeface="Arial" pitchFamily="34" charset="0"/>
              <a:tabLst/>
            </a:pPr>
            <a:r>
              <a:rPr lang="en-US"/>
              <a:t>Click to edit Master title style</a:t>
            </a:r>
            <a:endParaRPr lang="en-US" dirty="0"/>
          </a:p>
        </p:txBody>
      </p:sp>
      <p:sp>
        <p:nvSpPr>
          <p:cNvPr id="5" name="Text Placeholder 4"/>
          <p:cNvSpPr>
            <a:spLocks noGrp="1"/>
          </p:cNvSpPr>
          <p:nvPr>
            <p:ph type="body" sz="quarter" idx="10"/>
          </p:nvPr>
        </p:nvSpPr>
        <p:spPr>
          <a:xfrm>
            <a:off x="269240" y="1635897"/>
            <a:ext cx="5826759" cy="561290"/>
          </a:xfrm>
        </p:spPr>
        <p:txBody>
          <a:bodyPr/>
          <a:lstStyle>
            <a:lvl1pPr marL="0" indent="0">
              <a:buNone/>
              <a:defRPr sz="2744"/>
            </a:lvl1pPr>
          </a:lstStyle>
          <a:p>
            <a:pPr lvl="0"/>
            <a:r>
              <a:rPr lang="en-US"/>
              <a:t>Click to edit Master text styles</a:t>
            </a:r>
          </a:p>
        </p:txBody>
      </p:sp>
    </p:spTree>
    <p:extLst>
      <p:ext uri="{BB962C8B-B14F-4D97-AF65-F5344CB8AC3E}">
        <p14:creationId xmlns:p14="http://schemas.microsoft.com/office/powerpoint/2010/main" val="995195856"/>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le &amp; Non-bulleted text Alt. Grey">
    <p:bg>
      <p:bgPr>
        <a:solidFill>
          <a:srgbClr val="1E1E1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5826759" cy="1267431"/>
          </a:xfrm>
        </p:spPr>
        <p:txBody>
          <a:bodyPr vert="horz" wrap="square" lIns="146304" tIns="91440" rIns="146304" bIns="91440" rtlCol="0">
            <a:spAutoFit/>
          </a:bodyPr>
          <a:lstStyle>
            <a:lvl1pPr>
              <a:defRPr lang="en-US" sz="3920" spc="0" dirty="0">
                <a:gradFill>
                  <a:gsLst>
                    <a:gs pos="81250">
                      <a:schemeClr val="tx1"/>
                    </a:gs>
                    <a:gs pos="47000">
                      <a:schemeClr val="tx1"/>
                    </a:gs>
                  </a:gsLst>
                  <a:lin ang="5400000" scaled="0"/>
                </a:gradFill>
                <a:cs typeface="+mn-cs"/>
              </a:defRPr>
            </a:lvl1pPr>
          </a:lstStyle>
          <a:p>
            <a:pPr marL="0" marR="0" lvl="0" indent="0" fontAlgn="auto">
              <a:spcBef>
                <a:spcPct val="20000"/>
              </a:spcBef>
              <a:spcAft>
                <a:spcPts val="0"/>
              </a:spcAft>
              <a:buClrTx/>
              <a:buSzPct val="90000"/>
              <a:buFont typeface="Arial" pitchFamily="34" charset="0"/>
              <a:tabLst/>
            </a:pPr>
            <a:r>
              <a:rPr lang="en-US"/>
              <a:t>Click to edit Master title style</a:t>
            </a:r>
            <a:endParaRPr lang="en-US" dirty="0"/>
          </a:p>
        </p:txBody>
      </p:sp>
      <p:sp>
        <p:nvSpPr>
          <p:cNvPr id="5" name="Text Placeholder 4"/>
          <p:cNvSpPr>
            <a:spLocks noGrp="1"/>
          </p:cNvSpPr>
          <p:nvPr>
            <p:ph type="body" sz="quarter" idx="10"/>
          </p:nvPr>
        </p:nvSpPr>
        <p:spPr>
          <a:xfrm>
            <a:off x="269240" y="1635897"/>
            <a:ext cx="5826759" cy="561290"/>
          </a:xfrm>
        </p:spPr>
        <p:txBody>
          <a:bodyPr/>
          <a:lstStyle>
            <a:lvl1pPr marL="0" indent="0">
              <a:buNone/>
              <a:defRPr sz="2744"/>
            </a:lvl1pPr>
          </a:lstStyle>
          <a:p>
            <a:pPr lvl="0"/>
            <a:r>
              <a:rPr lang="en-US"/>
              <a:t>Click to edit Master text styles</a:t>
            </a:r>
          </a:p>
        </p:txBody>
      </p:sp>
    </p:spTree>
    <p:extLst>
      <p:ext uri="{BB962C8B-B14F-4D97-AF65-F5344CB8AC3E}">
        <p14:creationId xmlns:p14="http://schemas.microsoft.com/office/powerpoint/2010/main" val="2389225805"/>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1985641"/>
          </a:xfrm>
        </p:spPr>
        <p:txBody>
          <a:bodyPr>
            <a:spAutoFit/>
          </a:bodyPr>
          <a:lstStyle>
            <a:lvl1pPr marL="0" indent="0">
              <a:buFontTx/>
              <a:buNone/>
              <a:defRPr sz="3528"/>
            </a:lvl1pPr>
            <a:lvl2pPr marL="336076" indent="0">
              <a:buFontTx/>
              <a:buNone/>
              <a:defRPr/>
            </a:lvl2pPr>
            <a:lvl3pPr marL="560127" indent="0">
              <a:buFontTx/>
              <a:buNone/>
              <a:defRPr/>
            </a:lvl3pPr>
            <a:lvl4pPr marL="784178" indent="0">
              <a:buFontTx/>
              <a:buNone/>
              <a:defRPr/>
            </a:lvl4pPr>
            <a:lvl5pPr marL="1008229" indent="0">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13823137"/>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and non-bulleted Content with artwork">
    <p:spTree>
      <p:nvGrpSpPr>
        <p:cNvPr id="1" name=""/>
        <p:cNvGrpSpPr/>
        <p:nvPr/>
      </p:nvGrpSpPr>
      <p:grpSpPr>
        <a:xfrm>
          <a:off x="0" y="0"/>
          <a:ext cx="0" cy="0"/>
          <a:chOff x="0" y="0"/>
          <a:chExt cx="0" cy="0"/>
        </a:xfrm>
      </p:grpSpPr>
      <p:pic>
        <p:nvPicPr>
          <p:cNvPr id="5" name="Pictur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9044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 Placeholder 3"/>
          <p:cNvSpPr>
            <a:spLocks noGrp="1"/>
          </p:cNvSpPr>
          <p:nvPr>
            <p:ph type="body" sz="quarter" idx="10"/>
          </p:nvPr>
        </p:nvSpPr>
        <p:spPr>
          <a:xfrm>
            <a:off x="269239" y="1189178"/>
            <a:ext cx="11653523" cy="669927"/>
          </a:xfrm>
        </p:spPr>
        <p:txBody>
          <a:bodyPr>
            <a:spAutoFit/>
          </a:bodyPr>
          <a:lstStyle>
            <a:lvl1pPr marL="0" indent="0">
              <a:buFontTx/>
              <a:buNone/>
              <a:defRPr sz="3528"/>
            </a:lvl1pPr>
            <a:lvl2pPr marL="336076" indent="0">
              <a:buFontTx/>
              <a:buNone/>
              <a:defRPr/>
            </a:lvl2pPr>
            <a:lvl3pPr marL="560127" indent="0">
              <a:buFontTx/>
              <a:buNone/>
              <a:defRPr/>
            </a:lvl3pPr>
            <a:lvl4pPr marL="784178" indent="0">
              <a:buFontTx/>
              <a:buNone/>
              <a:defRPr/>
            </a:lvl4pPr>
            <a:lvl5pPr marL="1008229" indent="0">
              <a:buFontTx/>
              <a:buNone/>
              <a:defRPr/>
            </a:lvl5pPr>
          </a:lstStyle>
          <a:p>
            <a:pPr lvl="0"/>
            <a:r>
              <a:rPr lang="en-US"/>
              <a:t>Click to edit Master text styles</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0334081"/>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Headline">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74712" y="930351"/>
            <a:ext cx="9976363" cy="917575"/>
          </a:xfrm>
          <a:prstGeom prst="rect">
            <a:avLst/>
          </a:prstGeom>
        </p:spPr>
        <p:txBody>
          <a:bodyPr/>
          <a:lstStyle/>
          <a:p>
            <a:r>
              <a:rPr lang="en-US" sz="4800">
                <a:solidFill>
                  <a:schemeClr val="bg1"/>
                </a:solidFill>
              </a:rPr>
              <a:t>Click to edit Master title style</a:t>
            </a:r>
            <a:endParaRPr lang="en-US" sz="4800" dirty="0">
              <a:solidFill>
                <a:schemeClr val="bg1"/>
              </a:solidFill>
            </a:endParaRPr>
          </a:p>
        </p:txBody>
      </p:sp>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1031838053"/>
      </p:ext>
    </p:extLst>
  </p:cSld>
  <p:clrMapOvr>
    <a:masterClrMapping/>
  </p:clrMapOvr>
  <p:transition>
    <p:fade/>
  </p:transition>
  <p:hf hdr="0" ftr="0" dt="0"/>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1985641"/>
          </a:xfrm>
        </p:spPr>
        <p:txBody>
          <a:bodyPr>
            <a:spAutoFit/>
          </a:bodyPr>
          <a:lstStyle>
            <a:lvl1pPr>
              <a:defRPr sz="3528"/>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56958462"/>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8040172"/>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20" indent="-281620">
              <a:spcBef>
                <a:spcPts val="1200"/>
              </a:spcBef>
              <a:buClr>
                <a:schemeClr val="tx1"/>
              </a:buClr>
              <a:buFont typeface="Arial" pitchFamily="34" charset="0"/>
              <a:buChar char="•"/>
              <a:defRPr sz="3136"/>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6"/>
            <a:ext cx="5378548" cy="2377940"/>
          </a:xfrm>
        </p:spPr>
        <p:txBody>
          <a:bodyPr wrap="square">
            <a:spAutoFit/>
          </a:bodyPr>
          <a:lstStyle>
            <a:lvl1pPr marL="281620" indent="-281620">
              <a:spcBef>
                <a:spcPts val="1200"/>
              </a:spcBef>
              <a:buClr>
                <a:schemeClr val="tx1"/>
              </a:buClr>
              <a:buFont typeface="Arial" pitchFamily="34" charset="0"/>
              <a:buChar char="•"/>
              <a:defRPr sz="3136"/>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51886648"/>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wo Column Green Bullet text">
    <p:bg>
      <p:bgPr>
        <a:solidFill>
          <a:srgbClr val="1E1E1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392089" indent="-392089">
              <a:spcBef>
                <a:spcPts val="1200"/>
              </a:spcBef>
              <a:buClr>
                <a:srgbClr val="89C402"/>
              </a:buClr>
              <a:buSzPct val="100000"/>
              <a:buFont typeface="Wingdings" panose="05000000000000000000" pitchFamily="2" charset="2"/>
              <a:buChar char="ü"/>
              <a:defRPr sz="3136"/>
            </a:lvl1pPr>
            <a:lvl2pPr marL="728165" indent="-336076">
              <a:buClr>
                <a:srgbClr val="89C402"/>
              </a:buClr>
              <a:buSzPct val="100000"/>
              <a:buFont typeface="Wingdings" panose="05000000000000000000" pitchFamily="2" charset="2"/>
              <a:buChar char="ü"/>
              <a:defRPr sz="2352"/>
            </a:lvl2pPr>
            <a:lvl3pPr marL="1008229" indent="-280064">
              <a:buClr>
                <a:srgbClr val="89C402"/>
              </a:buClr>
              <a:buSzPct val="100000"/>
              <a:buFont typeface="Wingdings" panose="05000000000000000000" pitchFamily="2" charset="2"/>
              <a:buChar char="ü"/>
              <a:tabLst/>
              <a:defRPr sz="1960"/>
            </a:lvl3pPr>
            <a:lvl4pPr marL="1232280" indent="-224051">
              <a:buClr>
                <a:srgbClr val="89C402"/>
              </a:buClr>
              <a:buSzPct val="100000"/>
              <a:buFont typeface="Wingdings" panose="05000000000000000000" pitchFamily="2" charset="2"/>
              <a:buChar char="ü"/>
              <a:defRPr lang="en-US" sz="1764" kern="1200" spc="0" baseline="0" dirty="0">
                <a:gradFill>
                  <a:gsLst>
                    <a:gs pos="1250">
                      <a:schemeClr val="tx1"/>
                    </a:gs>
                    <a:gs pos="100000">
                      <a:schemeClr val="tx1"/>
                    </a:gs>
                  </a:gsLst>
                  <a:lin ang="5400000" scaled="0"/>
                </a:gradFill>
                <a:latin typeface="+mn-lt"/>
                <a:ea typeface="+mn-ea"/>
                <a:cs typeface="+mn-cs"/>
              </a:defRPr>
            </a:lvl4pPr>
            <a:lvl5pPr marL="1232280" indent="-224051">
              <a:buClr>
                <a:srgbClr val="89C402"/>
              </a:buClr>
              <a:buSzPct val="100000"/>
              <a:buFont typeface="Wingdings" panose="05000000000000000000" pitchFamily="2" charset="2"/>
              <a:buChar char="ü"/>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3"/>
          <p:cNvSpPr>
            <a:spLocks noGrp="1"/>
          </p:cNvSpPr>
          <p:nvPr>
            <p:ph type="body" sz="quarter" idx="11"/>
          </p:nvPr>
        </p:nvSpPr>
        <p:spPr>
          <a:xfrm>
            <a:off x="6546533" y="1189176"/>
            <a:ext cx="5378548" cy="2377940"/>
          </a:xfrm>
        </p:spPr>
        <p:txBody>
          <a:bodyPr wrap="square">
            <a:spAutoFit/>
          </a:bodyPr>
          <a:lstStyle>
            <a:lvl1pPr marL="392089" indent="-392089">
              <a:spcBef>
                <a:spcPts val="1200"/>
              </a:spcBef>
              <a:buClr>
                <a:srgbClr val="89C402"/>
              </a:buClr>
              <a:buSzPct val="100000"/>
              <a:buFont typeface="Wingdings" panose="05000000000000000000" pitchFamily="2" charset="2"/>
              <a:buChar char="ü"/>
              <a:defRPr sz="3136"/>
            </a:lvl1pPr>
            <a:lvl2pPr marL="728165" indent="-336076">
              <a:buClr>
                <a:srgbClr val="89C402"/>
              </a:buClr>
              <a:buSzPct val="100000"/>
              <a:buFont typeface="Wingdings" panose="05000000000000000000" pitchFamily="2" charset="2"/>
              <a:buChar char="ü"/>
              <a:defRPr sz="2352"/>
            </a:lvl2pPr>
            <a:lvl3pPr marL="1008229" indent="-280064">
              <a:buClr>
                <a:srgbClr val="89C402"/>
              </a:buClr>
              <a:buSzPct val="100000"/>
              <a:buFont typeface="Wingdings" panose="05000000000000000000" pitchFamily="2" charset="2"/>
              <a:buChar char="ü"/>
              <a:tabLst/>
              <a:defRPr sz="1960"/>
            </a:lvl3pPr>
            <a:lvl4pPr marL="1232280" indent="-224051">
              <a:buClr>
                <a:srgbClr val="89C402"/>
              </a:buClr>
              <a:buSzPct val="100000"/>
              <a:buFont typeface="Wingdings" panose="05000000000000000000" pitchFamily="2" charset="2"/>
              <a:buChar char="ü"/>
              <a:defRPr lang="en-US" sz="1764" kern="1200" spc="0" baseline="0" dirty="0">
                <a:gradFill>
                  <a:gsLst>
                    <a:gs pos="1250">
                      <a:schemeClr val="tx1"/>
                    </a:gs>
                    <a:gs pos="100000">
                      <a:schemeClr val="tx1"/>
                    </a:gs>
                  </a:gsLst>
                  <a:lin ang="5400000" scaled="0"/>
                </a:gradFill>
                <a:latin typeface="+mn-lt"/>
                <a:ea typeface="+mn-ea"/>
                <a:cs typeface="+mn-cs"/>
              </a:defRPr>
            </a:lvl4pPr>
            <a:lvl5pPr marL="1232280" indent="-224051">
              <a:buClr>
                <a:srgbClr val="89C402"/>
              </a:buClr>
              <a:buSzPct val="100000"/>
              <a:buFont typeface="Wingdings" panose="05000000000000000000" pitchFamily="2" charset="2"/>
              <a:buChar char="ü"/>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76169604"/>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417357019"/>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itle and subhea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3"/>
          <p:cNvSpPr>
            <a:spLocks noGrp="1"/>
          </p:cNvSpPr>
          <p:nvPr>
            <p:ph type="body" sz="quarter" idx="10" hasCustomPrompt="1"/>
          </p:nvPr>
        </p:nvSpPr>
        <p:spPr>
          <a:xfrm>
            <a:off x="269239" y="1008336"/>
            <a:ext cx="11653523" cy="561290"/>
          </a:xfrm>
        </p:spPr>
        <p:txBody>
          <a:bodyPr/>
          <a:lstStyle>
            <a:lvl1pPr marL="0" indent="0">
              <a:buFontTx/>
              <a:buNone/>
              <a:defRPr sz="2744" baseline="0"/>
            </a:lvl1pPr>
            <a:lvl2pPr marL="336076" indent="0">
              <a:buFontTx/>
              <a:buNone/>
              <a:defRPr/>
            </a:lvl2pPr>
            <a:lvl3pPr marL="560127" indent="0">
              <a:buFontTx/>
              <a:buNone/>
              <a:defRPr/>
            </a:lvl3pPr>
            <a:lvl4pPr marL="784178" indent="0">
              <a:buFontTx/>
              <a:buNone/>
              <a:defRPr/>
            </a:lvl4pPr>
            <a:lvl5pPr marL="1008229" indent="0">
              <a:buFontTx/>
              <a:buNone/>
              <a:defRPr/>
            </a:lvl5pPr>
          </a:lstStyle>
          <a:p>
            <a:pPr lvl="0"/>
            <a:r>
              <a:rPr lang="en-US" dirty="0"/>
              <a:t>Sub-head, or additional information goes here</a:t>
            </a:r>
          </a:p>
        </p:txBody>
      </p:sp>
    </p:spTree>
    <p:extLst>
      <p:ext uri="{BB962C8B-B14F-4D97-AF65-F5344CB8AC3E}">
        <p14:creationId xmlns:p14="http://schemas.microsoft.com/office/powerpoint/2010/main" val="3145677744"/>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itle and subhead dark grey">
    <p:bg>
      <p:bgPr>
        <a:solidFill>
          <a:srgbClr val="1E1E1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3"/>
          <p:cNvSpPr>
            <a:spLocks noGrp="1"/>
          </p:cNvSpPr>
          <p:nvPr>
            <p:ph type="body" sz="quarter" idx="10" hasCustomPrompt="1"/>
          </p:nvPr>
        </p:nvSpPr>
        <p:spPr>
          <a:xfrm>
            <a:off x="269239" y="1008336"/>
            <a:ext cx="11653523" cy="561290"/>
          </a:xfrm>
        </p:spPr>
        <p:txBody>
          <a:bodyPr/>
          <a:lstStyle>
            <a:lvl1pPr marL="0" indent="0">
              <a:buFontTx/>
              <a:buNone/>
              <a:defRPr sz="2744" baseline="0"/>
            </a:lvl1pPr>
            <a:lvl2pPr marL="336076" indent="0">
              <a:buFontTx/>
              <a:buNone/>
              <a:defRPr/>
            </a:lvl2pPr>
            <a:lvl3pPr marL="560127" indent="0">
              <a:buFontTx/>
              <a:buNone/>
              <a:defRPr/>
            </a:lvl3pPr>
            <a:lvl4pPr marL="784178" indent="0">
              <a:buFontTx/>
              <a:buNone/>
              <a:defRPr/>
            </a:lvl4pPr>
            <a:lvl5pPr marL="1008229" indent="0">
              <a:buFontTx/>
              <a:buNone/>
              <a:defRPr/>
            </a:lvl5pPr>
          </a:lstStyle>
          <a:p>
            <a:pPr lvl="0"/>
            <a:r>
              <a:rPr lang="en-US" dirty="0"/>
              <a:t>Sub-head, or additional information goes here</a:t>
            </a:r>
          </a:p>
        </p:txBody>
      </p:sp>
    </p:spTree>
    <p:extLst>
      <p:ext uri="{BB962C8B-B14F-4D97-AF65-F5344CB8AC3E}">
        <p14:creationId xmlns:p14="http://schemas.microsoft.com/office/powerpoint/2010/main" val="715109509"/>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186357"/>
            <a:ext cx="9859116" cy="1158793"/>
          </a:xfrm>
          <a:noFill/>
        </p:spPr>
        <p:txBody>
          <a:bodyPr tIns="91440" bIns="91440" anchor="t" anchorCtr="0">
            <a:spAutoFit/>
          </a:bodyPr>
          <a:lstStyle>
            <a:lvl1pPr>
              <a:defRPr sz="7057"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78565"/>
          </a:xfrm>
          <a:noFill/>
        </p:spPr>
        <p:txBody>
          <a:bodyPr lIns="182880" tIns="146304" rIns="182880" bIns="146304">
            <a:sp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94610449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186357"/>
            <a:ext cx="9859116" cy="1158793"/>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24844455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3"/>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969694065"/>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Blank Half">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2169800163"/>
      </p:ext>
    </p:extLst>
  </p:cSld>
  <p:clrMapOvr>
    <a:masterClrMapping/>
  </p:clrMapOvr>
  <p:transition>
    <p:fade/>
  </p:transition>
  <p:hf hdr="0" ftr="0" dt="0"/>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3"/>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30551359"/>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bg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3"/>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68885356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3"/>
            <a:ext cx="11653523" cy="1158793"/>
          </a:xfrm>
          <a:noFill/>
        </p:spPr>
        <p:txBody>
          <a:bodyPr tIns="91440" bIns="91440" anchor="t" anchorCtr="0">
            <a:spAutoFit/>
          </a:bodyPr>
          <a:lstStyle>
            <a:lvl1pPr>
              <a:defRPr sz="7057" spc="-98" baseline="0">
                <a:gradFill>
                  <a:gsLst>
                    <a:gs pos="76250">
                      <a:schemeClr val="tx1"/>
                    </a:gs>
                    <a:gs pos="3100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27017436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6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53182739"/>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66932922"/>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54963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bg1">
            <a:lumMod val="50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9943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Blank Accent Color 3">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0980609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2"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0" tIns="45710" rIns="45710" bIns="45710" numCol="1" spcCol="0" rtlCol="0" fromWordArt="0" anchor="ctr" anchorCtr="0" forceAA="0" compatLnSpc="1">
            <a:prstTxWarp prst="textNoShape">
              <a:avLst/>
            </a:prstTxWarp>
            <a:noAutofit/>
          </a:bodyPr>
          <a:lstStyle/>
          <a:p>
            <a:pPr algn="ctr" defTabSz="913916" eaLnBrk="1" hangingPunct="1"/>
            <a:endParaRPr lang="en-US" sz="1764"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0" y="1197323"/>
            <a:ext cx="11653522"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5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8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57242800"/>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Developer Code Layout Blue Header">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314068"/>
            <a:ext cx="11655840" cy="899665"/>
          </a:xfrm>
        </p:spPr>
        <p:txBody>
          <a:bodyPr/>
          <a:lstStyle>
            <a:lvl1pPr>
              <a:defRPr baseline="0">
                <a:gradFill>
                  <a:gsLst>
                    <a:gs pos="22500">
                      <a:schemeClr val="bg2"/>
                    </a:gs>
                    <a:gs pos="48000">
                      <a:schemeClr val="bg2"/>
                    </a:gs>
                  </a:gsLst>
                  <a:lin ang="5400000" scaled="0"/>
                </a:gradFill>
              </a:defRPr>
            </a:lvl1pPr>
          </a:lstStyle>
          <a:p>
            <a:r>
              <a:rPr lang="en-US" dirty="0"/>
              <a:t>Slide for developer code</a:t>
            </a:r>
          </a:p>
        </p:txBody>
      </p:sp>
      <p:sp>
        <p:nvSpPr>
          <p:cNvPr id="5" name="Text Placeholder 4"/>
          <p:cNvSpPr>
            <a:spLocks noGrp="1"/>
          </p:cNvSpPr>
          <p:nvPr>
            <p:ph type="body" sz="quarter" idx="10"/>
          </p:nvPr>
        </p:nvSpPr>
        <p:spPr>
          <a:xfrm>
            <a:off x="269240" y="1197323"/>
            <a:ext cx="11653522"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5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8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15957078"/>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274712" y="2193928"/>
            <a:ext cx="9976860" cy="2719388"/>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5"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93712641"/>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171617"/>
            <a:ext cx="11653522" cy="395317"/>
          </a:xfrm>
          <a:prstGeom prst="rect">
            <a:avLst/>
          </a:prstGeom>
          <a:noFill/>
          <a:ln w="12700">
            <a:noFill/>
            <a:miter lim="800000"/>
            <a:headEnd type="none" w="sm" len="sm"/>
            <a:tailEnd type="none" w="sm" len="sm"/>
          </a:ln>
          <a:effectLst/>
        </p:spPr>
        <p:txBody>
          <a:bodyPr vert="horz" wrap="square" lIns="179238" tIns="143391" rIns="179238" bIns="143391" numCol="1" anchor="t" anchorCtr="0" compatLnSpc="1">
            <a:prstTxWarp prst="textNoShape">
              <a:avLst/>
            </a:prstTxWarp>
            <a:spAutoFit/>
          </a:bodyPr>
          <a:lstStyle/>
          <a:p>
            <a:pPr defTabSz="913737" fontAlgn="auto">
              <a:spcBef>
                <a:spcPts val="0"/>
              </a:spcBef>
              <a:spcAft>
                <a:spcPts val="0"/>
              </a:spcAft>
            </a:pPr>
            <a:r>
              <a:rPr lang="en-US" sz="686" dirty="0">
                <a:gradFill>
                  <a:gsLst>
                    <a:gs pos="0">
                      <a:srgbClr val="FFFFFF"/>
                    </a:gs>
                    <a:gs pos="100000">
                      <a:srgbClr val="FFFFFF"/>
                    </a:gs>
                  </a:gsLst>
                  <a:lin ang="5400000" scaled="0"/>
                </a:gradFill>
                <a:latin typeface="Segoe UI"/>
                <a:ea typeface="+mn-ea"/>
                <a:cs typeface="Segoe UI" pitchFamily="34" charset="0"/>
              </a:rPr>
              <a:t>© 2015 Microsoft Corporation. All rights reserved. </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0203" y="3083654"/>
            <a:ext cx="3223861" cy="690695"/>
          </a:xfrm>
          <a:prstGeom prst="rect">
            <a:avLst/>
          </a:prstGeom>
        </p:spPr>
      </p:pic>
    </p:spTree>
    <p:extLst>
      <p:ext uri="{BB962C8B-B14F-4D97-AF65-F5344CB8AC3E}">
        <p14:creationId xmlns:p14="http://schemas.microsoft.com/office/powerpoint/2010/main" val="1920366122"/>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Appendix Accent Color 3">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3"/>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Appendix</a:t>
            </a:r>
          </a:p>
        </p:txBody>
      </p:sp>
    </p:spTree>
    <p:extLst>
      <p:ext uri="{BB962C8B-B14F-4D97-AF65-F5344CB8AC3E}">
        <p14:creationId xmlns:p14="http://schemas.microsoft.com/office/powerpoint/2010/main" val="2978334902"/>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8"/>
            <a:ext cx="11653523" cy="2396047"/>
          </a:xfrm>
          <a:prstGeom prst="rect">
            <a:avLst/>
          </a:prstGeom>
        </p:spPr>
        <p:txBody>
          <a:bodyPr/>
          <a:lstStyle>
            <a:lvl1pPr marL="284732" indent="-284732">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27" indent="-275396">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59" indent="-284732">
              <a:buClr>
                <a:schemeClr val="tx1"/>
              </a:buClr>
              <a:buSzPct val="90000"/>
              <a:buFont typeface="Arial" pitchFamily="34" charset="0"/>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10" indent="-224051">
              <a:buClr>
                <a:schemeClr val="tx1"/>
              </a:buClr>
              <a:buSzPct val="90000"/>
              <a:buFont typeface="Arial" pitchFamily="34" charset="0"/>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61" indent="-224051">
              <a:buClr>
                <a:schemeClr val="tx1"/>
              </a:buClr>
              <a:buSzPct val="90000"/>
              <a:buFont typeface="Arial" pitchFamily="34" charset="0"/>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7"/>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319629054"/>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577571455"/>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518612" y="5576547"/>
            <a:ext cx="8069064" cy="917575"/>
          </a:xfrm>
          <a:prstGeom prst="rect">
            <a:avLst/>
          </a:prstGeom>
        </p:spPr>
        <p:txBody>
          <a:bodyPr/>
          <a:lstStyle>
            <a:lvl1pPr>
              <a:defRPr>
                <a:solidFill>
                  <a:schemeClr val="bg1"/>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270619354"/>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nk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182380527"/>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3398139" y="684717"/>
            <a:ext cx="8625516" cy="4420683"/>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976987840"/>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4134415531"/>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Azure Light"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302528917"/>
      </p:ext>
    </p:extLst>
  </p:cSld>
  <p:clrMapOvr>
    <a:masterClrMapping/>
  </p:clrMapOvr>
  <p:transition>
    <p:fade/>
  </p:transition>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4391" y="2317689"/>
            <a:ext cx="11614318" cy="4083112"/>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 name="White Background"/>
          <p:cNvGrpSpPr/>
          <p:nvPr userDrawn="1"/>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a:t>Headline</a:t>
            </a:r>
          </a:p>
        </p:txBody>
      </p:sp>
      <p:sp>
        <p:nvSpPr>
          <p:cNvPr id="5" name="Text Placeholder 4"/>
          <p:cNvSpPr>
            <a:spLocks noGrp="1"/>
          </p:cNvSpPr>
          <p:nvPr>
            <p:ph type="body" sz="quarter" idx="11" hasCustomPrompt="1"/>
          </p:nvPr>
        </p:nvSpPr>
        <p:spPr>
          <a:xfrm>
            <a:off x="274638" y="1403350"/>
            <a:ext cx="9875837" cy="642018"/>
          </a:xfrm>
          <a:prstGeom prst="rect">
            <a:avLst/>
          </a:prstGeom>
        </p:spPr>
        <p:txBody>
          <a:bodyPr/>
          <a:lstStyle>
            <a:lvl1pPr marL="0" marR="0" indent="0" algn="l" defTabSz="914180" rtl="0" eaLnBrk="1" fontAlgn="auto" latinLnBrk="0" hangingPunct="1">
              <a:lnSpc>
                <a:spcPct val="90000"/>
              </a:lnSpc>
              <a:spcBef>
                <a:spcPct val="20000"/>
              </a:spcBef>
              <a:spcAft>
                <a:spcPts val="0"/>
              </a:spcAft>
              <a:buClr>
                <a:schemeClr val="bg1"/>
              </a:buClr>
              <a:buSzPct val="90000"/>
              <a:buFontTx/>
              <a:buNone/>
              <a:tabLst/>
              <a:defRPr sz="3600">
                <a:solidFill>
                  <a:schemeClr val="tx2"/>
                </a:solidFill>
              </a:defRPr>
            </a:lvl1pPr>
          </a:lstStyle>
          <a:p>
            <a:pPr marL="336076" marR="0" lvl="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a:pPr>
            <a:r>
              <a:rPr lang="en-US" sz="4000" dirty="0">
                <a:solidFill>
                  <a:schemeClr val="tx2"/>
                </a:solidFill>
              </a:rPr>
              <a:t>Subhead</a:t>
            </a:r>
          </a:p>
        </p:txBody>
      </p:sp>
    </p:spTree>
    <p:extLst>
      <p:ext uri="{BB962C8B-B14F-4D97-AF65-F5344CB8AC3E}">
        <p14:creationId xmlns:p14="http://schemas.microsoft.com/office/powerpoint/2010/main" val="3229785614"/>
      </p:ext>
    </p:extLst>
  </p:cSld>
  <p:clrMapOvr>
    <a:masterClrMapping/>
  </p:clrMapOvr>
  <p:transition>
    <p:fade/>
  </p:transition>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Headline Only and Custom Content Al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a:t>Headline</a:t>
            </a:r>
          </a:p>
        </p:txBody>
      </p:sp>
      <p:sp>
        <p:nvSpPr>
          <p:cNvPr id="9" name="Body"/>
          <p:cNvSpPr>
            <a:spLocks noGrp="1"/>
          </p:cNvSpPr>
          <p:nvPr>
            <p:ph sz="quarter" idx="10"/>
          </p:nvPr>
        </p:nvSpPr>
        <p:spPr>
          <a:xfrm>
            <a:off x="274391" y="1620253"/>
            <a:ext cx="11614318" cy="4780548"/>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76564381"/>
      </p:ext>
    </p:extLst>
  </p:cSld>
  <p:clrMapOvr>
    <a:masterClrMapping/>
  </p:clrMapOvr>
  <p:transition>
    <p:fade/>
  </p:transition>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Headline Only and Custom Conten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a:t>Headline</a:t>
            </a:r>
          </a:p>
        </p:txBody>
      </p:sp>
    </p:spTree>
    <p:extLst>
      <p:ext uri="{BB962C8B-B14F-4D97-AF65-F5344CB8AC3E}">
        <p14:creationId xmlns:p14="http://schemas.microsoft.com/office/powerpoint/2010/main" val="3320439354"/>
      </p:ext>
    </p:extLst>
  </p:cSld>
  <p:clrMapOvr>
    <a:masterClrMapping/>
  </p:clrMapOvr>
  <p:transition>
    <p:fade/>
  </p:transition>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lank Third">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Tree>
    <p:extLst>
      <p:ext uri="{BB962C8B-B14F-4D97-AF65-F5344CB8AC3E}">
        <p14:creationId xmlns:p14="http://schemas.microsoft.com/office/powerpoint/2010/main" val="444452402"/>
      </p:ext>
    </p:extLst>
  </p:cSld>
  <p:clrMapOvr>
    <a:masterClrMapping/>
  </p:clrMapOvr>
  <p:transition>
    <p:fade/>
  </p:transition>
  <p:hf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a:solidFill>
                  <a:srgbClr val="92D050"/>
                </a:solidFill>
              </a:rPr>
              <a:t>Click to edit Master title style</a:t>
            </a:r>
            <a:endParaRPr lang="en-US" dirty="0">
              <a:solidFill>
                <a:schemeClr val="bg2"/>
              </a:solidFill>
            </a:endParaRPr>
          </a:p>
        </p:txBody>
      </p:sp>
      <p:sp>
        <p:nvSpPr>
          <p:cNvPr id="7" name="Body"/>
          <p:cNvSpPr>
            <a:spLocks noGrp="1"/>
          </p:cNvSpPr>
          <p:nvPr>
            <p:ph sz="quarter" idx="10"/>
          </p:nvPr>
        </p:nvSpPr>
        <p:spPr>
          <a:xfrm>
            <a:off x="2103900" y="1828800"/>
            <a:ext cx="8743227" cy="434340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47114950"/>
      </p:ext>
    </p:extLst>
  </p:cSld>
  <p:clrMapOvr>
    <a:masterClrMapping/>
  </p:clrMapOvr>
  <p:transition>
    <p:fade/>
  </p:transition>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a:solidFill>
                  <a:srgbClr val="92D050"/>
                </a:solidFill>
              </a:rPr>
              <a:t>Click to edit Master title style</a:t>
            </a:r>
            <a:endParaRPr lang="en-US" dirty="0">
              <a:solidFill>
                <a:schemeClr val="bg2"/>
              </a:solidFill>
            </a:endParaRPr>
          </a:p>
        </p:txBody>
      </p:sp>
    </p:spTree>
    <p:extLst>
      <p:ext uri="{BB962C8B-B14F-4D97-AF65-F5344CB8AC3E}">
        <p14:creationId xmlns:p14="http://schemas.microsoft.com/office/powerpoint/2010/main" val="260656859"/>
      </p:ext>
    </p:extLst>
  </p:cSld>
  <p:clrMapOvr>
    <a:masterClrMapping/>
  </p:clrMapOvr>
  <p:transition>
    <p:fade/>
  </p:transition>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741" y="2970214"/>
            <a:ext cx="10086517" cy="917575"/>
          </a:xfrm>
          <a:prstGeom prst="rect">
            <a:avLst/>
          </a:prstGeom>
        </p:spPr>
        <p:txBody>
          <a:bodyPr/>
          <a:lstStyle>
            <a:lvl1pPr algn="ctr">
              <a:defRPr sz="6000">
                <a:solidFill>
                  <a:srgbClr val="92D050"/>
                </a:solidFill>
              </a:defRPr>
            </a:lvl1pPr>
          </a:lstStyle>
          <a:p>
            <a:r>
              <a:rPr lang="en-US" sz="5400" dirty="0">
                <a:solidFill>
                  <a:srgbClr val="92D050"/>
                </a:solidFill>
              </a:rPr>
              <a:t>Demo</a:t>
            </a:r>
            <a:endParaRPr lang="en-US" dirty="0">
              <a:solidFill>
                <a:schemeClr val="bg2"/>
              </a:solidFill>
            </a:endParaRPr>
          </a:p>
        </p:txBody>
      </p:sp>
      <p:pic>
        <p:nvPicPr>
          <p:cNvPr id="4" name="Picture 3"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4171415409"/>
      </p:ext>
    </p:extLst>
  </p:cSld>
  <p:clrMapOvr>
    <a:masterClrMapping/>
  </p:clrMapOvr>
  <p:transition>
    <p:fade/>
  </p:transition>
  <p:hf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83759960"/>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Tree>
    <p:extLst>
      <p:ext uri="{BB962C8B-B14F-4D97-AF65-F5344CB8AC3E}">
        <p14:creationId xmlns:p14="http://schemas.microsoft.com/office/powerpoint/2010/main" val="1398721055"/>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7895244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lt">
    <p:spTree>
      <p:nvGrpSpPr>
        <p:cNvPr id="1" name=""/>
        <p:cNvGrpSpPr/>
        <p:nvPr/>
      </p:nvGrpSpPr>
      <p:grpSpPr>
        <a:xfrm>
          <a:off x="0" y="0"/>
          <a:ext cx="0" cy="0"/>
          <a:chOff x="0" y="0"/>
          <a:chExt cx="0" cy="0"/>
        </a:xfrm>
      </p:grpSpPr>
      <p:pic>
        <p:nvPicPr>
          <p:cNvPr id="6"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9" name="Title"/>
          <p:cNvSpPr>
            <a:spLocks noGrp="1"/>
          </p:cNvSpPr>
          <p:nvPr>
            <p:ph type="title" hasCustomPrompt="1"/>
          </p:nvPr>
        </p:nvSpPr>
        <p:spPr>
          <a:xfrm>
            <a:off x="0" y="2194768"/>
            <a:ext cx="12192001" cy="1081833"/>
          </a:xfrm>
          <a:prstGeom prst="rect">
            <a:avLst/>
          </a:prstGeom>
        </p:spPr>
        <p:txBody>
          <a:bodyPr/>
          <a:lstStyle>
            <a:lvl1pPr algn="ctr">
              <a:defRPr lang="en-US" sz="5400" b="0" kern="1200" cap="none" spc="0" baseline="0" dirty="0" smtClean="0">
                <a:ln w="3175">
                  <a:noFill/>
                </a:ln>
                <a:solidFill>
                  <a:schemeClr val="bg1"/>
                </a:solidFill>
                <a:effectLst/>
                <a:latin typeface="+mj-lt"/>
                <a:ea typeface="+mn-ea"/>
                <a:cs typeface="Segoe UI" pitchFamily="34" charset="0"/>
              </a:defRPr>
            </a:lvl1pPr>
          </a:lstStyle>
          <a:p>
            <a:r>
              <a:rPr lang="en-US" dirty="0"/>
              <a:t>Title</a:t>
            </a:r>
          </a:p>
        </p:txBody>
      </p:sp>
      <p:sp>
        <p:nvSpPr>
          <p:cNvPr id="11" name="Presenter"/>
          <p:cNvSpPr>
            <a:spLocks noGrp="1"/>
          </p:cNvSpPr>
          <p:nvPr>
            <p:ph type="body" sz="quarter" idx="10" hasCustomPrompt="1"/>
          </p:nvPr>
        </p:nvSpPr>
        <p:spPr>
          <a:xfrm>
            <a:off x="-1588" y="3276600"/>
            <a:ext cx="12192000" cy="990600"/>
          </a:xfrm>
          <a:prstGeom prst="rect">
            <a:avLst/>
          </a:prstGeom>
        </p:spPr>
        <p:txBody>
          <a:bodyPr/>
          <a:lstStyle>
            <a:lvl1pPr marL="0" indent="0" algn="ctr">
              <a:buNone/>
              <a:defRPr lang="en-US" sz="2200" b="0" kern="1200" cap="none" spc="-102" baseline="0" dirty="0">
                <a:ln w="3175">
                  <a:noFill/>
                </a:ln>
                <a:solidFill>
                  <a:srgbClr val="FFFFFF"/>
                </a:solidFill>
                <a:effectLst/>
                <a:latin typeface="+mj-lt"/>
                <a:ea typeface="+mn-ea"/>
                <a:cs typeface="Segoe UI" pitchFamily="34" charset="0"/>
              </a:defRPr>
            </a:lvl1pPr>
          </a:lstStyle>
          <a:p>
            <a:pPr lvl="0"/>
            <a:r>
              <a:rPr lang="en-US" dirty="0"/>
              <a:t>Presenter</a:t>
            </a:r>
          </a:p>
        </p:txBody>
      </p:sp>
    </p:spTree>
    <p:extLst>
      <p:ext uri="{BB962C8B-B14F-4D97-AF65-F5344CB8AC3E}">
        <p14:creationId xmlns:p14="http://schemas.microsoft.com/office/powerpoint/2010/main" val="2153966380"/>
      </p:ext>
    </p:extLst>
  </p:cSld>
  <p:clrMapOvr>
    <a:masterClrMapping/>
  </p:clrMapOvr>
  <p:transition>
    <p:fade/>
  </p:transition>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bwMode="auto">
          <a:xfrm>
            <a:off x="8884871" y="-1"/>
            <a:ext cx="3307130" cy="6855083"/>
          </a:xfrm>
          <a:prstGeom prst="rect">
            <a:avLst/>
          </a:prstGeom>
          <a:solidFill>
            <a:srgbClr val="00AEEF"/>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6" name="Rounded Rectangle 29"/>
          <p:cNvSpPr/>
          <p:nvPr userDrawn="1"/>
        </p:nvSpPr>
        <p:spPr bwMode="black">
          <a:xfrm>
            <a:off x="9884269" y="1944139"/>
            <a:ext cx="1308334" cy="3044320"/>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5"/>
          <p:cNvSpPr>
            <a:spLocks noGrp="1"/>
          </p:cNvSpPr>
          <p:nvPr>
            <p:ph type="title" idx="4294967295"/>
          </p:nvPr>
        </p:nvSpPr>
        <p:spPr>
          <a:xfrm>
            <a:off x="461264" y="158735"/>
            <a:ext cx="3694118" cy="2413891"/>
          </a:xfrm>
          <a:prstGeom prst="rect">
            <a:avLst/>
          </a:prstGeom>
        </p:spPr>
        <p:txBody>
          <a:bodyPr anchor="ctr">
            <a:noAutofit/>
          </a:bodyPr>
          <a:lstStyle>
            <a:lvl1pPr>
              <a:defRPr sz="8800"/>
            </a:lvl1pPr>
          </a:lstStyle>
          <a:p>
            <a:r>
              <a:rPr lang="en-US" sz="8798">
                <a:solidFill>
                  <a:schemeClr val="bg1">
                    <a:alpha val="99000"/>
                  </a:schemeClr>
                </a:solidFill>
              </a:rPr>
              <a:t>Click to edit Master title style</a:t>
            </a:r>
            <a:endParaRPr lang="en-US" sz="8798" dirty="0">
              <a:solidFill>
                <a:schemeClr val="bg1">
                  <a:alpha val="99000"/>
                </a:schemeClr>
              </a:solidFill>
            </a:endParaRPr>
          </a:p>
        </p:txBody>
      </p:sp>
    </p:spTree>
    <p:extLst>
      <p:ext uri="{BB962C8B-B14F-4D97-AF65-F5344CB8AC3E}">
        <p14:creationId xmlns:p14="http://schemas.microsoft.com/office/powerpoint/2010/main" val="2257946326"/>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835"/>
            <a:ext cx="12192000" cy="6852165"/>
          </a:xfrm>
          <a:prstGeom prst="rect">
            <a:avLst/>
          </a:prstGeom>
        </p:spPr>
      </p:pic>
      <p:sp>
        <p:nvSpPr>
          <p:cNvPr id="8" name="Rectangle 7"/>
          <p:cNvSpPr/>
          <p:nvPr userDrawn="1"/>
        </p:nvSpPr>
        <p:spPr bwMode="auto">
          <a:xfrm>
            <a:off x="10187268" y="-1"/>
            <a:ext cx="2004732" cy="6855083"/>
          </a:xfrm>
          <a:prstGeom prst="rect">
            <a:avLst/>
          </a:prstGeom>
          <a:solidFill>
            <a:srgbClr val="8CC600"/>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9" name="Freeform 64"/>
          <p:cNvSpPr>
            <a:spLocks noEditPoints="1"/>
          </p:cNvSpPr>
          <p:nvPr userDrawn="1"/>
        </p:nvSpPr>
        <p:spPr bwMode="black">
          <a:xfrm flipH="1">
            <a:off x="10598291" y="233151"/>
            <a:ext cx="1182686" cy="90830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43" tIns="41972" rIns="83943" bIns="41972" numCol="1" anchor="t" anchorCtr="0" compatLnSpc="1">
            <a:prstTxWarp prst="textNoShape">
              <a:avLst/>
            </a:prstTxWarp>
          </a:bodyPr>
          <a:lstStyle/>
          <a:p>
            <a:pPr marL="0" marR="0" lvl="0" indent="0" defTabSz="932559"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a:ln>
                <a:noFill/>
              </a:ln>
              <a:solidFill>
                <a:srgbClr val="292929"/>
              </a:solidFill>
              <a:effectLst/>
              <a:uLnTx/>
              <a:uFillTx/>
            </a:endParaRPr>
          </a:p>
        </p:txBody>
      </p:sp>
      <p:sp>
        <p:nvSpPr>
          <p:cNvPr id="4" name="Text Placeholder 3"/>
          <p:cNvSpPr>
            <a:spLocks noGrp="1"/>
          </p:cNvSpPr>
          <p:nvPr>
            <p:ph type="body" sz="quarter" idx="10"/>
          </p:nvPr>
        </p:nvSpPr>
        <p:spPr>
          <a:xfrm>
            <a:off x="589800" y="233151"/>
            <a:ext cx="9310688" cy="6416675"/>
          </a:xfrm>
          <a:prstGeom prst="rect">
            <a:avLst/>
          </a:prstGeom>
        </p:spPr>
        <p:txBody>
          <a:bodyPr/>
          <a:lstStyle>
            <a:lvl1pPr marL="0" indent="0">
              <a:buNone/>
              <a:defRPr sz="3600"/>
            </a:lvl1pPr>
            <a:lvl2pPr>
              <a:defRPr sz="3600"/>
            </a:lvl2pPr>
            <a:lvl3pPr>
              <a:defRPr sz="3600"/>
            </a:lvl3pPr>
            <a:lvl4pPr>
              <a:defRPr sz="3600"/>
            </a:lvl4pPr>
            <a:lvl5pPr>
              <a:defRPr sz="3600"/>
            </a:lvl5pPr>
          </a:lstStyle>
          <a:p>
            <a:pPr lvl="0"/>
            <a:r>
              <a:rPr lang="en-US"/>
              <a:t>Click to edit Master text styles</a:t>
            </a:r>
          </a:p>
        </p:txBody>
      </p:sp>
    </p:spTree>
    <p:extLst>
      <p:ext uri="{BB962C8B-B14F-4D97-AF65-F5344CB8AC3E}">
        <p14:creationId xmlns:p14="http://schemas.microsoft.com/office/powerpoint/2010/main" val="2685348906"/>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E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 name="Text Box 3"/>
          <p:cNvSpPr txBox="1">
            <a:spLocks noChangeArrowheads="1"/>
          </p:cNvSpPr>
          <p:nvPr userDrawn="1"/>
        </p:nvSpPr>
        <p:spPr bwMode="blackWhite">
          <a:xfrm>
            <a:off x="450202" y="5503176"/>
            <a:ext cx="8639369" cy="711824"/>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2014 Microsoft Corporation. All rights reserved. Microsoft, Windows, Windows Vista and other product names are or may be registered trademarks and/or trademarks in the U.S. and/or other countries.</a:t>
            </a:r>
          </a:p>
          <a:p>
            <a:pPr defTabSz="913924" eaLnBrk="0" hangingPunct="0"/>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916" y="2968090"/>
            <a:ext cx="3223861" cy="690695"/>
          </a:xfrm>
          <a:prstGeom prst="rect">
            <a:avLst/>
          </a:prstGeom>
        </p:spPr>
      </p:pic>
    </p:spTree>
    <p:extLst>
      <p:ext uri="{BB962C8B-B14F-4D97-AF65-F5344CB8AC3E}">
        <p14:creationId xmlns:p14="http://schemas.microsoft.com/office/powerpoint/2010/main" val="1220158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95254"/>
          </a:xfrm>
          <a:prstGeom prst="rect">
            <a:avLst/>
          </a:prstGeom>
        </p:spPr>
        <p:txBody>
          <a:bodyPr>
            <a:spAutoFit/>
          </a:bodyPr>
          <a:lstStyle>
            <a:lvl3pPr>
              <a:defRPr sz="2352"/>
            </a:lvl3pPr>
            <a:lvl4pPr>
              <a:defRPr sz="1960"/>
            </a:lvl4pPr>
            <a:lvl5pPr>
              <a:defRPr sz="196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a:xfrm>
            <a:off x="1" y="2"/>
            <a:ext cx="12192000" cy="646042"/>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420685581"/>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6176" y="2816939"/>
            <a:ext cx="11034445" cy="2387600"/>
          </a:xfrm>
          <a:prstGeom prst="rect">
            <a:avLst/>
          </a:prstGeom>
        </p:spPr>
        <p:txBody>
          <a:bodyPr anchor="b">
            <a:noAutofit/>
          </a:bodyPr>
          <a:lstStyle>
            <a:lvl1pPr algn="l">
              <a:defRPr sz="23893">
                <a:solidFill>
                  <a:schemeClr val="bg1"/>
                </a:solidFill>
              </a:defRPr>
            </a:lvl1pPr>
          </a:lstStyle>
          <a:p>
            <a:r>
              <a:rPr lang="en-US" dirty="0"/>
              <a:t>web</a:t>
            </a:r>
          </a:p>
        </p:txBody>
      </p:sp>
    </p:spTree>
    <p:extLst>
      <p:ext uri="{BB962C8B-B14F-4D97-AF65-F5344CB8AC3E}">
        <p14:creationId xmlns:p14="http://schemas.microsoft.com/office/powerpoint/2010/main" val="189867230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3"/>
            <a:ext cx="11151917" cy="747897"/>
          </a:xfrm>
          <a:prstGeom prst="rect">
            <a:avLst/>
          </a:prstGeom>
        </p:spPr>
        <p:txBody>
          <a:bodyPr/>
          <a:lstStyle>
            <a:lvl1pPr>
              <a:defRPr sz="5398"/>
            </a:lvl1pPr>
          </a:lstStyle>
          <a:p>
            <a:r>
              <a:rPr lang="en-US"/>
              <a:t>Click to edit Master title style</a:t>
            </a:r>
            <a:endParaRPr lang="en-US" dirty="0"/>
          </a:p>
        </p:txBody>
      </p:sp>
      <p:sp>
        <p:nvSpPr>
          <p:cNvPr id="5" name="Text Placeholder 4"/>
          <p:cNvSpPr>
            <a:spLocks noGrp="1"/>
          </p:cNvSpPr>
          <p:nvPr>
            <p:ph type="body" sz="quarter" idx="10"/>
          </p:nvPr>
        </p:nvSpPr>
        <p:spPr>
          <a:xfrm>
            <a:off x="519249" y="1447800"/>
            <a:ext cx="11151917" cy="946413"/>
          </a:xfrm>
          <a:prstGeom prst="rect">
            <a:avLst/>
          </a:prstGeom>
        </p:spPr>
        <p:txBody>
          <a:bodyPr/>
          <a:lstStyle>
            <a:lvl1pPr marL="3174" indent="0">
              <a:spcBef>
                <a:spcPts val="0"/>
              </a:spcBef>
              <a:spcAft>
                <a:spcPts val="900"/>
              </a:spcAft>
              <a:buSzPct val="80000"/>
              <a:buFont typeface="Arial" pitchFamily="34" charset="0"/>
              <a:buNone/>
              <a:defRPr sz="3999" spc="-100" baseline="0">
                <a:gradFill>
                  <a:gsLst>
                    <a:gs pos="0">
                      <a:srgbClr val="595959"/>
                    </a:gs>
                    <a:gs pos="86000">
                      <a:srgbClr val="595959"/>
                    </a:gs>
                  </a:gsLst>
                  <a:lin ang="5400000" scaled="0"/>
                </a:gradFill>
                <a:latin typeface="Segoe UI Light" pitchFamily="34" charset="0"/>
              </a:defRPr>
            </a:lvl1pPr>
            <a:lvl2pPr marL="3174" indent="0">
              <a:spcBef>
                <a:spcPts val="0"/>
              </a:spcBef>
              <a:buSzPct val="80000"/>
              <a:buFont typeface="Arial" pitchFamily="34" charset="0"/>
              <a:buNone/>
              <a:defRPr sz="1999" spc="-50" baseline="0">
                <a:gradFill>
                  <a:gsLst>
                    <a:gs pos="0">
                      <a:srgbClr val="595959"/>
                    </a:gs>
                    <a:gs pos="86000">
                      <a:srgbClr val="595959"/>
                    </a:gs>
                  </a:gsLst>
                  <a:lin ang="5400000" scaled="0"/>
                </a:gradFill>
              </a:defRPr>
            </a:lvl2pPr>
            <a:lvl3pPr marL="1258510" indent="-403104">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482" indent="-34597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0931" indent="-336449">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975836738"/>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9241" y="289513"/>
            <a:ext cx="11655840" cy="899665"/>
          </a:xfrm>
          <a:prstGeom prst="rect">
            <a:avLst/>
          </a:prstGeom>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1" y="1189178"/>
            <a:ext cx="11655840" cy="2018835"/>
          </a:xfrm>
          <a:prstGeom prst="rect">
            <a:avLst/>
          </a:prstGeom>
        </p:spPr>
        <p:txBody>
          <a:bodyPr/>
          <a:lstStyle>
            <a:lvl1pPr marL="0" indent="0">
              <a:buNone/>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59836864"/>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AzureCon Title Slide">
    <p:spTree>
      <p:nvGrpSpPr>
        <p:cNvPr id="1" name=""/>
        <p:cNvGrpSpPr/>
        <p:nvPr/>
      </p:nvGrpSpPr>
      <p:grpSpPr>
        <a:xfrm>
          <a:off x="0" y="0"/>
          <a:ext cx="0" cy="0"/>
          <a:chOff x="0" y="0"/>
          <a:chExt cx="0" cy="0"/>
        </a:xfrm>
      </p:grpSpPr>
      <p:pic>
        <p:nvPicPr>
          <p:cNvPr id="7" name="Picture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77" y="0"/>
            <a:ext cx="1219044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p:cNvSpPr>
            <a:spLocks noGrp="1"/>
          </p:cNvSpPr>
          <p:nvPr>
            <p:ph type="title" hasCustomPrompt="1"/>
          </p:nvPr>
        </p:nvSpPr>
        <p:spPr>
          <a:xfrm>
            <a:off x="269303" y="2084187"/>
            <a:ext cx="8964185" cy="1793090"/>
          </a:xfrm>
          <a:noFill/>
        </p:spPr>
        <p:txBody>
          <a:bodyPr lIns="146304" tIns="91440" rIns="146304" bIns="91440" anchor="t" anchorCtr="0"/>
          <a:lstStyle>
            <a:lvl1pPr>
              <a:defRPr sz="5293"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a:p>
            <a:pPr lvl="0"/>
            <a:r>
              <a:rPr lang="en-US" dirty="0"/>
              <a:t>Speaker Title</a:t>
            </a:r>
          </a:p>
        </p:txBody>
      </p:sp>
    </p:spTree>
    <p:extLst>
      <p:ext uri="{BB962C8B-B14F-4D97-AF65-F5344CB8AC3E}">
        <p14:creationId xmlns:p14="http://schemas.microsoft.com/office/powerpoint/2010/main" val="25151217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accent1"/>
        </a:solidFill>
        <a:effectLst/>
      </p:bgPr>
    </p:bg>
    <p:spTree>
      <p:nvGrpSpPr>
        <p:cNvPr id="1" name=""/>
        <p:cNvGrpSpPr/>
        <p:nvPr/>
      </p:nvGrpSpPr>
      <p:grpSpPr>
        <a:xfrm>
          <a:off x="0" y="0"/>
          <a:ext cx="0" cy="0"/>
          <a:chOff x="0" y="0"/>
          <a:chExt cx="0" cy="0"/>
        </a:xfrm>
      </p:grpSpPr>
      <p:grpSp>
        <p:nvGrpSpPr>
          <p:cNvPr id="16" name="Group 15"/>
          <p:cNvGrpSpPr/>
          <p:nvPr userDrawn="1"/>
        </p:nvGrpSpPr>
        <p:grpSpPr>
          <a:xfrm>
            <a:off x="-233159" y="1"/>
            <a:ext cx="12658319" cy="6842189"/>
            <a:chOff x="-237835" y="0"/>
            <a:chExt cx="12912145" cy="6978399"/>
          </a:xfrm>
        </p:grpSpPr>
        <p:sp>
          <p:nvSpPr>
            <p:cNvPr id="261" name="Rectangle 260"/>
            <p:cNvSpPr/>
            <p:nvPr/>
          </p:nvSpPr>
          <p:spPr bwMode="auto">
            <a:xfrm>
              <a:off x="0" y="0"/>
              <a:ext cx="12436475" cy="5949950"/>
            </a:xfrm>
            <a:prstGeom prst="rect">
              <a:avLst/>
            </a:prstGeom>
            <a:solidFill>
              <a:srgbClr val="002846"/>
            </a:solidFill>
            <a:ln w="10795" cap="flat" cmpd="sng" algn="ctr">
              <a:noFill/>
              <a:prstDash val="solid"/>
              <a:headEnd type="none" w="med" len="med"/>
              <a:tailEnd type="none" w="med" len="med"/>
            </a:ln>
            <a:effectLst/>
          </p:spPr>
          <p:txBody>
            <a:bodyPr lIns="0" tIns="46637" rIns="0" bIns="46637" anchor="ctr"/>
            <a:lstStyle/>
            <a:p>
              <a:pPr algn="ctr" defTabSz="913843" eaLnBrk="1" hangingPunct="1">
                <a:defRPr/>
              </a:pPr>
              <a:endParaRPr lang="en-US" sz="1960" kern="0" dirty="0">
                <a:gradFill>
                  <a:gsLst>
                    <a:gs pos="16814">
                      <a:srgbClr val="FFFFFF"/>
                    </a:gs>
                    <a:gs pos="46000">
                      <a:srgbClr val="FFFFFF"/>
                    </a:gs>
                  </a:gsLst>
                  <a:lin ang="5400000" scaled="0"/>
                </a:gradFill>
                <a:latin typeface="Segoe UI"/>
                <a:ea typeface="+mn-ea"/>
              </a:endParaRPr>
            </a:p>
          </p:txBody>
        </p:sp>
        <p:sp>
          <p:nvSpPr>
            <p:cNvPr id="262" name="Freeform 261"/>
            <p:cNvSpPr/>
            <p:nvPr/>
          </p:nvSpPr>
          <p:spPr bwMode="auto">
            <a:xfrm>
              <a:off x="11399838" y="2357438"/>
              <a:ext cx="68262" cy="38100"/>
            </a:xfrm>
            <a:custGeom>
              <a:avLst/>
              <a:gdLst>
                <a:gd name="connsiteX0" fmla="*/ 0 w 69056"/>
                <a:gd name="connsiteY0" fmla="*/ 16668 h 38723"/>
                <a:gd name="connsiteX1" fmla="*/ 26194 w 69056"/>
                <a:gd name="connsiteY1" fmla="*/ 7143 h 38723"/>
                <a:gd name="connsiteX2" fmla="*/ 28575 w 69056"/>
                <a:gd name="connsiteY2" fmla="*/ 0 h 38723"/>
                <a:gd name="connsiteX3" fmla="*/ 30956 w 69056"/>
                <a:gd name="connsiteY3" fmla="*/ 7143 h 38723"/>
                <a:gd name="connsiteX4" fmla="*/ 33337 w 69056"/>
                <a:gd name="connsiteY4" fmla="*/ 38100 h 38723"/>
                <a:gd name="connsiteX5" fmla="*/ 35719 w 69056"/>
                <a:gd name="connsiteY5" fmla="*/ 28575 h 38723"/>
                <a:gd name="connsiteX6" fmla="*/ 42862 w 69056"/>
                <a:gd name="connsiteY6" fmla="*/ 23812 h 38723"/>
                <a:gd name="connsiteX7" fmla="*/ 69056 w 69056"/>
                <a:gd name="connsiteY7" fmla="*/ 19050 h 38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056" h="38723">
                  <a:moveTo>
                    <a:pt x="0" y="16668"/>
                  </a:moveTo>
                  <a:cubicBezTo>
                    <a:pt x="14329" y="14877"/>
                    <a:pt x="18768" y="18282"/>
                    <a:pt x="26194" y="7143"/>
                  </a:cubicBezTo>
                  <a:cubicBezTo>
                    <a:pt x="27586" y="5055"/>
                    <a:pt x="27781" y="2381"/>
                    <a:pt x="28575" y="0"/>
                  </a:cubicBezTo>
                  <a:cubicBezTo>
                    <a:pt x="29369" y="2381"/>
                    <a:pt x="30645" y="4653"/>
                    <a:pt x="30956" y="7143"/>
                  </a:cubicBezTo>
                  <a:cubicBezTo>
                    <a:pt x="32240" y="17413"/>
                    <a:pt x="31092" y="27997"/>
                    <a:pt x="33337" y="38100"/>
                  </a:cubicBezTo>
                  <a:cubicBezTo>
                    <a:pt x="34047" y="41295"/>
                    <a:pt x="33904" y="31298"/>
                    <a:pt x="35719" y="28575"/>
                  </a:cubicBezTo>
                  <a:cubicBezTo>
                    <a:pt x="37306" y="26194"/>
                    <a:pt x="40247" y="24974"/>
                    <a:pt x="42862" y="23812"/>
                  </a:cubicBezTo>
                  <a:cubicBezTo>
                    <a:pt x="56400" y="17795"/>
                    <a:pt x="55699" y="19050"/>
                    <a:pt x="69056" y="19050"/>
                  </a:cubicBezTo>
                </a:path>
              </a:pathLst>
            </a:custGeom>
            <a:noFill/>
            <a:ln w="9525" cap="flat" cmpd="sng" algn="ctr">
              <a:noFill/>
              <a:prstDash val="solid"/>
              <a:headEnd type="none" w="med" len="med"/>
              <a:tailEnd type="none" w="med" len="med"/>
            </a:ln>
            <a:effectLst/>
          </p:spPr>
          <p:txBody>
            <a:bodyPr anchor="ctr"/>
            <a:lstStyle/>
            <a:p>
              <a:pPr algn="ctr" defTabSz="913870" eaLnBrk="1" fontAlgn="auto" hangingPunct="1">
                <a:spcBef>
                  <a:spcPts val="0"/>
                </a:spcBef>
                <a:spcAft>
                  <a:spcPts val="0"/>
                </a:spcAft>
                <a:defRPr/>
              </a:pPr>
              <a:endParaRPr lang="en-US" sz="1799" kern="0">
                <a:solidFill>
                  <a:srgbClr val="FFFFFF"/>
                </a:solidFill>
                <a:latin typeface="Segoe UI"/>
                <a:ea typeface="+mn-ea"/>
              </a:endParaRPr>
            </a:p>
          </p:txBody>
        </p:sp>
        <p:sp>
          <p:nvSpPr>
            <p:cNvPr id="458" name="Rectangle 457"/>
            <p:cNvSpPr/>
            <p:nvPr/>
          </p:nvSpPr>
          <p:spPr bwMode="auto">
            <a:xfrm>
              <a:off x="112714" y="4411652"/>
              <a:ext cx="12203111" cy="1391390"/>
            </a:xfrm>
            <a:prstGeom prst="rect">
              <a:avLst/>
            </a:prstGeom>
            <a:solidFill>
              <a:srgbClr val="0072C6">
                <a:lumMod val="75000"/>
              </a:srgbClr>
            </a:solidFill>
            <a:ln w="6350" cap="flat" cmpd="sng" algn="ctr">
              <a:noFill/>
              <a:prstDash val="solid"/>
              <a:miter lim="800000"/>
              <a:headEnd type="none" w="med" len="med"/>
              <a:tailEnd type="none" w="med" len="med"/>
            </a:ln>
            <a:effectLst/>
          </p:spPr>
          <p:txBody>
            <a:bodyPr lIns="179285" tIns="91440" rIns="179285" bIns="143428"/>
            <a:lstStyle/>
            <a:p>
              <a:pPr algn="ctr" defTabSz="895740" eaLnBrk="1" hangingPunct="1">
                <a:lnSpc>
                  <a:spcPct val="90000"/>
                </a:lnSpc>
                <a:spcBef>
                  <a:spcPts val="0"/>
                </a:spcBef>
                <a:spcAft>
                  <a:spcPts val="0"/>
                </a:spcAft>
                <a:defRPr/>
              </a:pPr>
              <a:r>
                <a:rPr lang="en-US" sz="1568" kern="0" dirty="0">
                  <a:gradFill>
                    <a:gsLst>
                      <a:gs pos="92500">
                        <a:srgbClr val="FFC000"/>
                      </a:gs>
                      <a:gs pos="33000">
                        <a:srgbClr val="FFC000"/>
                      </a:gs>
                    </a:gsLst>
                    <a:lin ang="5400000" scaled="0"/>
                  </a:gradFill>
                  <a:latin typeface="Segoe UI Semibold" panose="020B0702040204020203" pitchFamily="34" charset="0"/>
                  <a:ea typeface="Segoe UI" pitchFamily="34" charset="0"/>
                  <a:cs typeface="Segoe UI Semibold" panose="020B0702040204020203" pitchFamily="34" charset="0"/>
                </a:rPr>
                <a:t>Infrastructure Services</a:t>
              </a:r>
            </a:p>
          </p:txBody>
        </p:sp>
        <p:grpSp>
          <p:nvGrpSpPr>
            <p:cNvPr id="459" name="Group 458"/>
            <p:cNvGrpSpPr/>
            <p:nvPr/>
          </p:nvGrpSpPr>
          <p:grpSpPr>
            <a:xfrm>
              <a:off x="2945483" y="4783867"/>
              <a:ext cx="2834641" cy="790575"/>
              <a:chOff x="3078280" y="4930775"/>
              <a:chExt cx="2834641" cy="790575"/>
            </a:xfrm>
          </p:grpSpPr>
          <p:sp>
            <p:nvSpPr>
              <p:cNvPr id="507" name="Rectangle 506"/>
              <p:cNvSpPr/>
              <p:nvPr/>
            </p:nvSpPr>
            <p:spPr bwMode="auto">
              <a:xfrm>
                <a:off x="3078280" y="4930775"/>
                <a:ext cx="2834640" cy="790575"/>
              </a:xfrm>
              <a:prstGeom prst="rect">
                <a:avLst/>
              </a:prstGeom>
              <a:solidFill>
                <a:srgbClr val="0072C6"/>
              </a:solidFill>
              <a:ln w="6350" cap="flat" cmpd="sng" algn="ctr">
                <a:noFill/>
                <a:prstDash val="solid"/>
                <a:miter lim="800000"/>
                <a:headEnd type="none" w="med" len="med"/>
                <a:tailEnd type="none" w="med" len="med"/>
              </a:ln>
              <a:effectLst/>
            </p:spPr>
            <p:txBody>
              <a:bodyPr bIns="143428"/>
              <a:lstStyle/>
              <a:p>
                <a:pPr algn="ctr" defTabSz="895740" eaLnBrk="1" hangingPunct="1">
                  <a:lnSpc>
                    <a:spcPct val="90000"/>
                  </a:lnSpc>
                  <a:spcBef>
                    <a:spcPts val="0"/>
                  </a:spcBef>
                  <a:spcAft>
                    <a:spcPts val="0"/>
                  </a:spcAft>
                  <a:defRPr/>
                </a:pPr>
                <a:r>
                  <a:rPr lang="en-US" sz="1176"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Storage</a:t>
                </a:r>
              </a:p>
            </p:txBody>
          </p:sp>
          <p:grpSp>
            <p:nvGrpSpPr>
              <p:cNvPr id="508" name="Group 507"/>
              <p:cNvGrpSpPr/>
              <p:nvPr/>
            </p:nvGrpSpPr>
            <p:grpSpPr>
              <a:xfrm>
                <a:off x="3141325" y="5190883"/>
                <a:ext cx="920051" cy="363782"/>
                <a:chOff x="3141325" y="5190883"/>
                <a:chExt cx="920051" cy="363782"/>
              </a:xfrm>
            </p:grpSpPr>
            <p:sp>
              <p:nvSpPr>
                <p:cNvPr id="515" name="Rectangle 514"/>
                <p:cNvSpPr/>
                <p:nvPr/>
              </p:nvSpPr>
              <p:spPr bwMode="auto">
                <a:xfrm>
                  <a:off x="3399149" y="5190883"/>
                  <a:ext cx="662227" cy="363782"/>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895740" eaLnBrk="1" hangingPunct="1">
                    <a:lnSpc>
                      <a:spcPct val="90000"/>
                    </a:lnSpc>
                    <a:spcBef>
                      <a:spcPts val="0"/>
                    </a:spcBef>
                    <a:spcAft>
                      <a:spcPts val="0"/>
                    </a:spcAft>
                    <a:defRPr/>
                  </a:pPr>
                  <a: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t>BLOB </a:t>
                  </a:r>
                  <a:b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br>
                  <a: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t>Storage</a:t>
                  </a:r>
                </a:p>
              </p:txBody>
            </p:sp>
            <p:pic>
              <p:nvPicPr>
                <p:cNvPr id="516" name="Picture 231" descr="Storage blob.png"/>
                <p:cNvPicPr>
                  <a:picLocks noChangeAspect="1"/>
                </p:cNvPicPr>
                <p:nvPr/>
              </p:nvPicPr>
              <p:blipFill>
                <a:blip r:embed="rId2" cstate="print">
                  <a:biLevel thresh="25000"/>
                  <a:extLst>
                    <a:ext uri="{28A0092B-C50C-407E-A947-70E740481C1C}">
                      <a14:useLocalDpi xmlns:a14="http://schemas.microsoft.com/office/drawing/2010/main" val="0"/>
                    </a:ext>
                  </a:extLst>
                </a:blip>
                <a:srcRect/>
                <a:stretch>
                  <a:fillRect/>
                </a:stretch>
              </p:blipFill>
              <p:spPr bwMode="auto">
                <a:xfrm>
                  <a:off x="3141325" y="5253461"/>
                  <a:ext cx="2476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09" name="Group 508"/>
              <p:cNvGrpSpPr/>
              <p:nvPr/>
            </p:nvGrpSpPr>
            <p:grpSpPr>
              <a:xfrm>
                <a:off x="4130780" y="5194673"/>
                <a:ext cx="817562" cy="363782"/>
                <a:chOff x="4079535" y="5194673"/>
                <a:chExt cx="817562" cy="363782"/>
              </a:xfrm>
            </p:grpSpPr>
            <p:sp>
              <p:nvSpPr>
                <p:cNvPr id="513" name="Rectangle 512"/>
                <p:cNvSpPr/>
                <p:nvPr/>
              </p:nvSpPr>
              <p:spPr bwMode="auto">
                <a:xfrm>
                  <a:off x="4351381" y="5194673"/>
                  <a:ext cx="545716" cy="363782"/>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895740" eaLnBrk="1" hangingPunct="1">
                    <a:lnSpc>
                      <a:spcPct val="90000"/>
                    </a:lnSpc>
                    <a:spcBef>
                      <a:spcPts val="0"/>
                    </a:spcBef>
                    <a:spcAft>
                      <a:spcPts val="0"/>
                    </a:spcAft>
                    <a:defRPr/>
                  </a:pPr>
                  <a: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t>Azure </a:t>
                  </a:r>
                  <a:b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br>
                  <a: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t>Files</a:t>
                  </a:r>
                </a:p>
              </p:txBody>
            </p:sp>
            <p:pic>
              <p:nvPicPr>
                <p:cNvPr id="514" name="Picture 232" descr="Storage blob.png"/>
                <p:cNvPicPr>
                  <a:picLocks noChangeAspect="1"/>
                </p:cNvPicPr>
                <p:nvPr/>
              </p:nvPicPr>
              <p:blipFill>
                <a:blip r:embed="rId2" cstate="print">
                  <a:biLevel thresh="25000"/>
                  <a:extLst>
                    <a:ext uri="{28A0092B-C50C-407E-A947-70E740481C1C}">
                      <a14:useLocalDpi xmlns:a14="http://schemas.microsoft.com/office/drawing/2010/main" val="0"/>
                    </a:ext>
                  </a:extLst>
                </a:blip>
                <a:srcRect/>
                <a:stretch>
                  <a:fillRect/>
                </a:stretch>
              </p:blipFill>
              <p:spPr bwMode="auto">
                <a:xfrm>
                  <a:off x="4079535" y="5253461"/>
                  <a:ext cx="2476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10" name="Group 509"/>
              <p:cNvGrpSpPr/>
              <p:nvPr/>
            </p:nvGrpSpPr>
            <p:grpSpPr>
              <a:xfrm>
                <a:off x="5017746" y="5193643"/>
                <a:ext cx="895175" cy="363782"/>
                <a:chOff x="5017746" y="5193643"/>
                <a:chExt cx="895175" cy="363782"/>
              </a:xfrm>
            </p:grpSpPr>
            <p:sp>
              <p:nvSpPr>
                <p:cNvPr id="511" name="Rectangle 510"/>
                <p:cNvSpPr/>
                <p:nvPr/>
              </p:nvSpPr>
              <p:spPr bwMode="auto">
                <a:xfrm>
                  <a:off x="5292049" y="5193643"/>
                  <a:ext cx="620872" cy="363782"/>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895740" eaLnBrk="1" hangingPunct="1">
                    <a:lnSpc>
                      <a:spcPct val="90000"/>
                    </a:lnSpc>
                    <a:spcBef>
                      <a:spcPts val="0"/>
                    </a:spcBef>
                    <a:spcAft>
                      <a:spcPts val="0"/>
                    </a:spcAft>
                    <a:defRPr/>
                  </a:pPr>
                  <a: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t>Premium Storage</a:t>
                  </a:r>
                </a:p>
              </p:txBody>
            </p:sp>
            <p:pic>
              <p:nvPicPr>
                <p:cNvPr id="512" name="Picture 233" descr="Storage blob.png"/>
                <p:cNvPicPr>
                  <a:picLocks noChangeAspect="1"/>
                </p:cNvPicPr>
                <p:nvPr/>
              </p:nvPicPr>
              <p:blipFill>
                <a:blip r:embed="rId2" cstate="print">
                  <a:biLevel thresh="25000"/>
                  <a:extLst>
                    <a:ext uri="{28A0092B-C50C-407E-A947-70E740481C1C}">
                      <a14:useLocalDpi xmlns:a14="http://schemas.microsoft.com/office/drawing/2010/main" val="0"/>
                    </a:ext>
                  </a:extLst>
                </a:blip>
                <a:srcRect/>
                <a:stretch>
                  <a:fillRect/>
                </a:stretch>
              </p:blipFill>
              <p:spPr bwMode="auto">
                <a:xfrm>
                  <a:off x="5017746" y="5253461"/>
                  <a:ext cx="2476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460" name="Group 459"/>
            <p:cNvGrpSpPr/>
            <p:nvPr/>
          </p:nvGrpSpPr>
          <p:grpSpPr>
            <a:xfrm>
              <a:off x="249566" y="4783867"/>
              <a:ext cx="2573556" cy="788988"/>
              <a:chOff x="249566" y="4930775"/>
              <a:chExt cx="2573556" cy="788988"/>
            </a:xfrm>
          </p:grpSpPr>
          <p:sp>
            <p:nvSpPr>
              <p:cNvPr id="484" name="Rectangle 483"/>
              <p:cNvSpPr/>
              <p:nvPr/>
            </p:nvSpPr>
            <p:spPr bwMode="auto">
              <a:xfrm>
                <a:off x="249566" y="4930775"/>
                <a:ext cx="2573556" cy="788988"/>
              </a:xfrm>
              <a:prstGeom prst="rect">
                <a:avLst/>
              </a:prstGeom>
              <a:solidFill>
                <a:srgbClr val="0072C6"/>
              </a:solidFill>
              <a:ln w="6350" cap="flat" cmpd="sng" algn="ctr">
                <a:noFill/>
                <a:prstDash val="solid"/>
                <a:miter lim="800000"/>
                <a:headEnd type="none" w="med" len="med"/>
                <a:tailEnd type="none" w="med" len="med"/>
              </a:ln>
              <a:effectLst/>
            </p:spPr>
            <p:txBody>
              <a:bodyPr bIns="143428"/>
              <a:lstStyle/>
              <a:p>
                <a:pPr algn="ctr" defTabSz="895740" eaLnBrk="1" hangingPunct="1">
                  <a:lnSpc>
                    <a:spcPct val="90000"/>
                  </a:lnSpc>
                  <a:spcBef>
                    <a:spcPts val="0"/>
                  </a:spcBef>
                  <a:spcAft>
                    <a:spcPts val="0"/>
                  </a:spcAft>
                  <a:defRPr/>
                </a:pPr>
                <a:r>
                  <a:rPr lang="en-US" sz="1176"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Compute</a:t>
                </a:r>
              </a:p>
            </p:txBody>
          </p:sp>
          <p:grpSp>
            <p:nvGrpSpPr>
              <p:cNvPr id="486" name="Group 485"/>
              <p:cNvGrpSpPr/>
              <p:nvPr/>
            </p:nvGrpSpPr>
            <p:grpSpPr>
              <a:xfrm>
                <a:off x="485673" y="5263570"/>
                <a:ext cx="952409" cy="261937"/>
                <a:chOff x="607413" y="5263570"/>
                <a:chExt cx="952409" cy="261937"/>
              </a:xfrm>
            </p:grpSpPr>
            <p:sp>
              <p:nvSpPr>
                <p:cNvPr id="503" name="Rectangle 502"/>
                <p:cNvSpPr/>
                <p:nvPr/>
              </p:nvSpPr>
              <p:spPr bwMode="auto">
                <a:xfrm>
                  <a:off x="892212" y="5263570"/>
                  <a:ext cx="667610" cy="21810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895740" eaLnBrk="1" hangingPunct="1">
                    <a:lnSpc>
                      <a:spcPct val="90000"/>
                    </a:lnSpc>
                    <a:spcBef>
                      <a:spcPts val="0"/>
                    </a:spcBef>
                    <a:spcAft>
                      <a:spcPts val="0"/>
                    </a:spcAft>
                    <a:defRPr/>
                  </a:pPr>
                  <a: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t>Virtual</a:t>
                  </a:r>
                  <a:b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br>
                  <a: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t>Machine</a:t>
                  </a:r>
                </a:p>
              </p:txBody>
            </p:sp>
            <p:pic>
              <p:nvPicPr>
                <p:cNvPr id="504" name="Picture 395"/>
                <p:cNvPicPr>
                  <a:picLocks noChangeAspect="1"/>
                </p:cNvPicPr>
                <p:nvPr/>
              </p:nvPicPr>
              <p:blipFill>
                <a:blip r:embed="rId3" cstate="print">
                  <a:biLevel thresh="25000"/>
                  <a:extLst>
                    <a:ext uri="{28A0092B-C50C-407E-A947-70E740481C1C}">
                      <a14:useLocalDpi xmlns:a14="http://schemas.microsoft.com/office/drawing/2010/main" val="0"/>
                    </a:ext>
                  </a:extLst>
                </a:blip>
                <a:srcRect/>
                <a:stretch>
                  <a:fillRect/>
                </a:stretch>
              </p:blipFill>
              <p:spPr bwMode="auto">
                <a:xfrm>
                  <a:off x="607413" y="5263570"/>
                  <a:ext cx="261938"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87" name="Group 486"/>
              <p:cNvGrpSpPr/>
              <p:nvPr/>
            </p:nvGrpSpPr>
            <p:grpSpPr>
              <a:xfrm>
                <a:off x="1737729" y="5259936"/>
                <a:ext cx="934978" cy="239587"/>
                <a:chOff x="1737729" y="5267270"/>
                <a:chExt cx="934978" cy="239587"/>
              </a:xfrm>
            </p:grpSpPr>
            <p:sp>
              <p:nvSpPr>
                <p:cNvPr id="488" name="Rectangle 487"/>
                <p:cNvSpPr/>
                <p:nvPr/>
              </p:nvSpPr>
              <p:spPr bwMode="auto">
                <a:xfrm>
                  <a:off x="1970460" y="5267270"/>
                  <a:ext cx="702247" cy="239587"/>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895740" eaLnBrk="1" hangingPunct="1">
                    <a:lnSpc>
                      <a:spcPct val="90000"/>
                    </a:lnSpc>
                    <a:spcBef>
                      <a:spcPts val="0"/>
                    </a:spcBef>
                    <a:spcAft>
                      <a:spcPts val="0"/>
                    </a:spcAft>
                    <a:defRPr/>
                  </a:pPr>
                  <a: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t>Containers</a:t>
                  </a:r>
                </a:p>
              </p:txBody>
            </p:sp>
            <p:grpSp>
              <p:nvGrpSpPr>
                <p:cNvPr id="489" name="Group 411"/>
                <p:cNvGrpSpPr>
                  <a:grpSpLocks/>
                </p:cNvGrpSpPr>
                <p:nvPr/>
              </p:nvGrpSpPr>
              <p:grpSpPr bwMode="auto">
                <a:xfrm>
                  <a:off x="1737729" y="5302132"/>
                  <a:ext cx="220664" cy="169862"/>
                  <a:chOff x="1116824" y="5288934"/>
                  <a:chExt cx="294653" cy="226942"/>
                </a:xfrm>
              </p:grpSpPr>
              <p:grpSp>
                <p:nvGrpSpPr>
                  <p:cNvPr id="490" name="Group 489"/>
                  <p:cNvGrpSpPr/>
                  <p:nvPr/>
                </p:nvGrpSpPr>
                <p:grpSpPr>
                  <a:xfrm>
                    <a:off x="1143956" y="5308454"/>
                    <a:ext cx="97033" cy="104041"/>
                    <a:chOff x="429567" y="3925067"/>
                    <a:chExt cx="291844" cy="312924"/>
                  </a:xfrm>
                  <a:solidFill>
                    <a:srgbClr val="FFFFFF"/>
                  </a:solidFill>
                </p:grpSpPr>
                <p:sp>
                  <p:nvSpPr>
                    <p:cNvPr id="500" name="Diamond 499"/>
                    <p:cNvSpPr/>
                    <p:nvPr/>
                  </p:nvSpPr>
                  <p:spPr bwMode="auto">
                    <a:xfrm rot="19690132">
                      <a:off x="429567" y="3991206"/>
                      <a:ext cx="148049" cy="245584"/>
                    </a:xfrm>
                    <a:prstGeom prst="diamond">
                      <a:avLst/>
                    </a:prstGeom>
                    <a:grpFill/>
                    <a:ln w="9525" cap="flat" cmpd="sng" algn="ctr">
                      <a:noFill/>
                      <a:prstDash val="solid"/>
                      <a:headEnd type="none" w="med" len="med"/>
                      <a:tailEnd type="none" w="med" len="med"/>
                    </a:ln>
                    <a:effectLst/>
                    <a:scene3d>
                      <a:camera prst="orthographicFront">
                        <a:rot lat="899860" lon="21583921" rev="21540000"/>
                      </a:camera>
                      <a:lightRig rig="threePt" dir="t"/>
                    </a:scene3d>
                  </p:spPr>
                  <p:txBody>
                    <a:bodyPr lIns="182880" tIns="146304" rIns="182880" bIns="146304"/>
                    <a:lstStyle/>
                    <a:p>
                      <a:pPr algn="ctr" defTabSz="913916" eaLnBrk="1" hangingPunct="1">
                        <a:lnSpc>
                          <a:spcPct val="90000"/>
                        </a:lnSpc>
                        <a:defRPr/>
                      </a:pPr>
                      <a:endParaRPr lang="en-US" sz="1960" b="1" kern="0" dirty="0">
                        <a:solidFill>
                          <a:srgbClr val="FFFFFF"/>
                        </a:solidFill>
                        <a:latin typeface="Segoe UI Light"/>
                        <a:ea typeface="Segoe UI" pitchFamily="34" charset="0"/>
                        <a:cs typeface="Segoe UI" pitchFamily="34" charset="0"/>
                      </a:endParaRPr>
                    </a:p>
                  </p:txBody>
                </p:sp>
                <p:sp>
                  <p:nvSpPr>
                    <p:cNvPr id="501" name="Diamond 500"/>
                    <p:cNvSpPr/>
                    <p:nvPr/>
                  </p:nvSpPr>
                  <p:spPr bwMode="auto">
                    <a:xfrm rot="1935408">
                      <a:off x="567471" y="3991342"/>
                      <a:ext cx="153940" cy="246649"/>
                    </a:xfrm>
                    <a:prstGeom prst="diamond">
                      <a:avLst/>
                    </a:prstGeom>
                    <a:grpFill/>
                    <a:ln w="9525" cap="flat" cmpd="sng" algn="ctr">
                      <a:noFill/>
                      <a:prstDash val="solid"/>
                      <a:headEnd type="none" w="med" len="med"/>
                      <a:tailEnd type="none" w="med" len="med"/>
                    </a:ln>
                    <a:effectLst/>
                  </p:spPr>
                  <p:txBody>
                    <a:bodyPr lIns="182880" tIns="146304" rIns="182880" bIns="146304"/>
                    <a:lstStyle/>
                    <a:p>
                      <a:pPr algn="ctr" defTabSz="913916" eaLnBrk="1" hangingPunct="1">
                        <a:lnSpc>
                          <a:spcPct val="90000"/>
                        </a:lnSpc>
                        <a:defRPr/>
                      </a:pPr>
                      <a:endParaRPr lang="en-US" sz="1960" b="1" kern="0" dirty="0">
                        <a:solidFill>
                          <a:srgbClr val="FFFFFF"/>
                        </a:solidFill>
                        <a:latin typeface="Segoe UI Light"/>
                        <a:ea typeface="Segoe UI" pitchFamily="34" charset="0"/>
                        <a:cs typeface="Segoe UI" pitchFamily="34" charset="0"/>
                      </a:endParaRPr>
                    </a:p>
                  </p:txBody>
                </p:sp>
                <p:sp>
                  <p:nvSpPr>
                    <p:cNvPr id="502" name="Diamond 501"/>
                    <p:cNvSpPr/>
                    <p:nvPr/>
                  </p:nvSpPr>
                  <p:spPr bwMode="auto">
                    <a:xfrm rot="5400000">
                      <a:off x="498047" y="3879246"/>
                      <a:ext cx="153941" cy="245584"/>
                    </a:xfrm>
                    <a:prstGeom prst="diamond">
                      <a:avLst/>
                    </a:prstGeom>
                    <a:grpFill/>
                    <a:ln w="9525" cap="flat" cmpd="sng" algn="ctr">
                      <a:noFill/>
                      <a:prstDash val="solid"/>
                      <a:headEnd type="none" w="med" len="med"/>
                      <a:tailEnd type="none" w="med" len="med"/>
                    </a:ln>
                    <a:effectLst/>
                    <a:scene3d>
                      <a:camera prst="orthographicFront">
                        <a:rot lat="21599979" lon="2400000" rev="0"/>
                      </a:camera>
                      <a:lightRig rig="threePt" dir="t"/>
                    </a:scene3d>
                  </p:spPr>
                  <p:txBody>
                    <a:bodyPr lIns="182880" tIns="146304" rIns="182880" bIns="146304"/>
                    <a:lstStyle/>
                    <a:p>
                      <a:pPr algn="ctr" defTabSz="913916" eaLnBrk="1" hangingPunct="1">
                        <a:lnSpc>
                          <a:spcPct val="90000"/>
                        </a:lnSpc>
                        <a:defRPr/>
                      </a:pPr>
                      <a:endParaRPr lang="en-US" sz="1960" b="1" kern="0" dirty="0">
                        <a:solidFill>
                          <a:srgbClr val="FFFFFF"/>
                        </a:solidFill>
                        <a:latin typeface="Segoe UI Light"/>
                        <a:ea typeface="Segoe UI" pitchFamily="34" charset="0"/>
                        <a:cs typeface="Segoe UI" pitchFamily="34" charset="0"/>
                      </a:endParaRPr>
                    </a:p>
                  </p:txBody>
                </p:sp>
              </p:grpSp>
              <p:sp>
                <p:nvSpPr>
                  <p:cNvPr id="491" name="Rounded Rectangle 490"/>
                  <p:cNvSpPr/>
                  <p:nvPr/>
                </p:nvSpPr>
                <p:spPr bwMode="auto">
                  <a:xfrm>
                    <a:off x="1116824" y="5288934"/>
                    <a:ext cx="294653" cy="226942"/>
                  </a:xfrm>
                  <a:prstGeom prst="roundRect">
                    <a:avLst>
                      <a:gd name="adj" fmla="val 9184"/>
                    </a:avLst>
                  </a:prstGeom>
                  <a:noFill/>
                  <a:ln w="19050" cap="flat" cmpd="sng" algn="ctr">
                    <a:solidFill>
                      <a:srgbClr val="FFFFFF"/>
                    </a:solidFill>
                    <a:prstDash val="solid"/>
                    <a:headEnd type="none" w="med" len="med"/>
                    <a:tailEnd type="none" w="med" len="med"/>
                  </a:ln>
                  <a:effectLst/>
                </p:spPr>
                <p:txBody>
                  <a:bodyPr lIns="182880" tIns="146304" rIns="182880" bIns="146304"/>
                  <a:lstStyle/>
                  <a:p>
                    <a:pPr algn="ctr" defTabSz="913916" eaLnBrk="1" hangingPunct="1">
                      <a:lnSpc>
                        <a:spcPct val="90000"/>
                      </a:lnSpc>
                      <a:defRPr/>
                    </a:pPr>
                    <a:endParaRPr lang="en-US" sz="1960" b="1" kern="0" dirty="0">
                      <a:solidFill>
                        <a:srgbClr val="FFFFFF"/>
                      </a:solidFill>
                      <a:latin typeface="Segoe UI Light"/>
                      <a:ea typeface="Segoe UI" pitchFamily="34" charset="0"/>
                      <a:cs typeface="Segoe UI" pitchFamily="34" charset="0"/>
                    </a:endParaRPr>
                  </a:p>
                </p:txBody>
              </p:sp>
              <p:grpSp>
                <p:nvGrpSpPr>
                  <p:cNvPr id="492" name="Group 491"/>
                  <p:cNvGrpSpPr/>
                  <p:nvPr/>
                </p:nvGrpSpPr>
                <p:grpSpPr>
                  <a:xfrm>
                    <a:off x="1288799" y="5308986"/>
                    <a:ext cx="97033" cy="104040"/>
                    <a:chOff x="429561" y="3925070"/>
                    <a:chExt cx="291847" cy="312921"/>
                  </a:xfrm>
                  <a:solidFill>
                    <a:srgbClr val="FFFFFF"/>
                  </a:solidFill>
                </p:grpSpPr>
                <p:sp>
                  <p:nvSpPr>
                    <p:cNvPr id="497" name="Diamond 496"/>
                    <p:cNvSpPr/>
                    <p:nvPr/>
                  </p:nvSpPr>
                  <p:spPr bwMode="auto">
                    <a:xfrm rot="19690132">
                      <a:off x="429561" y="3991205"/>
                      <a:ext cx="148050" cy="245585"/>
                    </a:xfrm>
                    <a:prstGeom prst="diamond">
                      <a:avLst/>
                    </a:prstGeom>
                    <a:grpFill/>
                    <a:ln w="9525" cap="flat" cmpd="sng" algn="ctr">
                      <a:noFill/>
                      <a:prstDash val="solid"/>
                      <a:headEnd type="none" w="med" len="med"/>
                      <a:tailEnd type="none" w="med" len="med"/>
                    </a:ln>
                    <a:effectLst/>
                    <a:scene3d>
                      <a:camera prst="orthographicFront">
                        <a:rot lat="899860" lon="21583921" rev="21540000"/>
                      </a:camera>
                      <a:lightRig rig="threePt" dir="t"/>
                    </a:scene3d>
                  </p:spPr>
                  <p:txBody>
                    <a:bodyPr lIns="182880" tIns="146304" rIns="182880" bIns="146304"/>
                    <a:lstStyle/>
                    <a:p>
                      <a:pPr algn="ctr" defTabSz="913916" eaLnBrk="1" hangingPunct="1">
                        <a:lnSpc>
                          <a:spcPct val="90000"/>
                        </a:lnSpc>
                        <a:defRPr/>
                      </a:pPr>
                      <a:endParaRPr lang="en-US" sz="1960" b="1" kern="0" dirty="0">
                        <a:solidFill>
                          <a:srgbClr val="FFFFFF"/>
                        </a:solidFill>
                        <a:latin typeface="Segoe UI Light"/>
                        <a:ea typeface="Segoe UI" pitchFamily="34" charset="0"/>
                        <a:cs typeface="Segoe UI" pitchFamily="34" charset="0"/>
                      </a:endParaRPr>
                    </a:p>
                  </p:txBody>
                </p:sp>
                <p:sp>
                  <p:nvSpPr>
                    <p:cNvPr id="498" name="Diamond 497"/>
                    <p:cNvSpPr/>
                    <p:nvPr/>
                  </p:nvSpPr>
                  <p:spPr bwMode="auto">
                    <a:xfrm rot="1935408">
                      <a:off x="567466" y="3991341"/>
                      <a:ext cx="153942" cy="246650"/>
                    </a:xfrm>
                    <a:prstGeom prst="diamond">
                      <a:avLst/>
                    </a:prstGeom>
                    <a:grpFill/>
                    <a:ln w="9525" cap="flat" cmpd="sng" algn="ctr">
                      <a:noFill/>
                      <a:prstDash val="solid"/>
                      <a:headEnd type="none" w="med" len="med"/>
                      <a:tailEnd type="none" w="med" len="med"/>
                    </a:ln>
                    <a:effectLst/>
                  </p:spPr>
                  <p:txBody>
                    <a:bodyPr lIns="182880" tIns="146304" rIns="182880" bIns="146304"/>
                    <a:lstStyle/>
                    <a:p>
                      <a:pPr algn="ctr" defTabSz="913916" eaLnBrk="1" hangingPunct="1">
                        <a:lnSpc>
                          <a:spcPct val="90000"/>
                        </a:lnSpc>
                        <a:defRPr/>
                      </a:pPr>
                      <a:endParaRPr lang="en-US" sz="1960" b="1" kern="0" dirty="0">
                        <a:solidFill>
                          <a:srgbClr val="FFFFFF"/>
                        </a:solidFill>
                        <a:latin typeface="Segoe UI Light"/>
                        <a:ea typeface="Segoe UI" pitchFamily="34" charset="0"/>
                        <a:cs typeface="Segoe UI" pitchFamily="34" charset="0"/>
                      </a:endParaRPr>
                    </a:p>
                  </p:txBody>
                </p:sp>
                <p:sp>
                  <p:nvSpPr>
                    <p:cNvPr id="499" name="Diamond 498"/>
                    <p:cNvSpPr/>
                    <p:nvPr/>
                  </p:nvSpPr>
                  <p:spPr bwMode="auto">
                    <a:xfrm rot="5400000">
                      <a:off x="498041" y="3879250"/>
                      <a:ext cx="153941" cy="245582"/>
                    </a:xfrm>
                    <a:prstGeom prst="diamond">
                      <a:avLst/>
                    </a:prstGeom>
                    <a:grpFill/>
                    <a:ln w="9525" cap="flat" cmpd="sng" algn="ctr">
                      <a:noFill/>
                      <a:prstDash val="solid"/>
                      <a:headEnd type="none" w="med" len="med"/>
                      <a:tailEnd type="none" w="med" len="med"/>
                    </a:ln>
                    <a:effectLst/>
                    <a:scene3d>
                      <a:camera prst="orthographicFront">
                        <a:rot lat="21599979" lon="2400000" rev="0"/>
                      </a:camera>
                      <a:lightRig rig="threePt" dir="t"/>
                    </a:scene3d>
                  </p:spPr>
                  <p:txBody>
                    <a:bodyPr lIns="182880" tIns="146304" rIns="182880" bIns="146304"/>
                    <a:lstStyle/>
                    <a:p>
                      <a:pPr algn="ctr" defTabSz="913916" eaLnBrk="1" hangingPunct="1">
                        <a:lnSpc>
                          <a:spcPct val="90000"/>
                        </a:lnSpc>
                        <a:defRPr/>
                      </a:pPr>
                      <a:endParaRPr lang="en-US" sz="1960" b="1" kern="0" dirty="0">
                        <a:solidFill>
                          <a:srgbClr val="FFFFFF"/>
                        </a:solidFill>
                        <a:latin typeface="Segoe UI Light"/>
                        <a:ea typeface="Segoe UI" pitchFamily="34" charset="0"/>
                        <a:cs typeface="Segoe UI" pitchFamily="34" charset="0"/>
                      </a:endParaRPr>
                    </a:p>
                  </p:txBody>
                </p:sp>
              </p:grpSp>
              <p:grpSp>
                <p:nvGrpSpPr>
                  <p:cNvPr id="493" name="Group 492"/>
                  <p:cNvGrpSpPr/>
                  <p:nvPr/>
                </p:nvGrpSpPr>
                <p:grpSpPr>
                  <a:xfrm>
                    <a:off x="1220330" y="5390443"/>
                    <a:ext cx="97032" cy="104039"/>
                    <a:chOff x="429564" y="3925074"/>
                    <a:chExt cx="291843" cy="312917"/>
                  </a:xfrm>
                  <a:solidFill>
                    <a:srgbClr val="FFFFFF"/>
                  </a:solidFill>
                </p:grpSpPr>
                <p:sp>
                  <p:nvSpPr>
                    <p:cNvPr id="494" name="Diamond 493"/>
                    <p:cNvSpPr/>
                    <p:nvPr/>
                  </p:nvSpPr>
                  <p:spPr bwMode="auto">
                    <a:xfrm rot="19690132">
                      <a:off x="429564" y="3991204"/>
                      <a:ext cx="148050" cy="245585"/>
                    </a:xfrm>
                    <a:prstGeom prst="diamond">
                      <a:avLst/>
                    </a:prstGeom>
                    <a:grpFill/>
                    <a:ln w="9525" cap="flat" cmpd="sng" algn="ctr">
                      <a:noFill/>
                      <a:prstDash val="solid"/>
                      <a:headEnd type="none" w="med" len="med"/>
                      <a:tailEnd type="none" w="med" len="med"/>
                    </a:ln>
                    <a:effectLst/>
                    <a:scene3d>
                      <a:camera prst="orthographicFront">
                        <a:rot lat="899860" lon="21583921" rev="21540000"/>
                      </a:camera>
                      <a:lightRig rig="threePt" dir="t"/>
                    </a:scene3d>
                  </p:spPr>
                  <p:txBody>
                    <a:bodyPr lIns="182880" tIns="146304" rIns="182880" bIns="146304"/>
                    <a:lstStyle/>
                    <a:p>
                      <a:pPr algn="ctr" defTabSz="913916" eaLnBrk="1" hangingPunct="1">
                        <a:lnSpc>
                          <a:spcPct val="90000"/>
                        </a:lnSpc>
                        <a:defRPr/>
                      </a:pPr>
                      <a:endParaRPr lang="en-US" sz="1960" b="1" kern="0" dirty="0">
                        <a:solidFill>
                          <a:srgbClr val="FFFFFF"/>
                        </a:solidFill>
                        <a:latin typeface="Segoe UI Light"/>
                        <a:ea typeface="Segoe UI" pitchFamily="34" charset="0"/>
                        <a:cs typeface="Segoe UI" pitchFamily="34" charset="0"/>
                      </a:endParaRPr>
                    </a:p>
                  </p:txBody>
                </p:sp>
                <p:sp>
                  <p:nvSpPr>
                    <p:cNvPr id="495" name="Diamond 494"/>
                    <p:cNvSpPr/>
                    <p:nvPr/>
                  </p:nvSpPr>
                  <p:spPr bwMode="auto">
                    <a:xfrm rot="1935408">
                      <a:off x="567465" y="3991345"/>
                      <a:ext cx="153942" cy="246646"/>
                    </a:xfrm>
                    <a:prstGeom prst="diamond">
                      <a:avLst/>
                    </a:prstGeom>
                    <a:grpFill/>
                    <a:ln w="9525" cap="flat" cmpd="sng" algn="ctr">
                      <a:noFill/>
                      <a:prstDash val="solid"/>
                      <a:headEnd type="none" w="med" len="med"/>
                      <a:tailEnd type="none" w="med" len="med"/>
                    </a:ln>
                    <a:effectLst/>
                  </p:spPr>
                  <p:txBody>
                    <a:bodyPr lIns="182880" tIns="146304" rIns="182880" bIns="146304"/>
                    <a:lstStyle/>
                    <a:p>
                      <a:pPr algn="ctr" defTabSz="913916" eaLnBrk="1" hangingPunct="1">
                        <a:lnSpc>
                          <a:spcPct val="90000"/>
                        </a:lnSpc>
                        <a:defRPr/>
                      </a:pPr>
                      <a:endParaRPr lang="en-US" sz="1960" b="1" kern="0" dirty="0">
                        <a:solidFill>
                          <a:srgbClr val="FFFFFF"/>
                        </a:solidFill>
                        <a:latin typeface="Segoe UI Light"/>
                        <a:ea typeface="Segoe UI" pitchFamily="34" charset="0"/>
                        <a:cs typeface="Segoe UI" pitchFamily="34" charset="0"/>
                      </a:endParaRPr>
                    </a:p>
                  </p:txBody>
                </p:sp>
                <p:sp>
                  <p:nvSpPr>
                    <p:cNvPr id="496" name="Diamond 495"/>
                    <p:cNvSpPr/>
                    <p:nvPr/>
                  </p:nvSpPr>
                  <p:spPr bwMode="auto">
                    <a:xfrm rot="5400000">
                      <a:off x="502612" y="3879253"/>
                      <a:ext cx="153940" cy="245581"/>
                    </a:xfrm>
                    <a:prstGeom prst="diamond">
                      <a:avLst/>
                    </a:prstGeom>
                    <a:grpFill/>
                    <a:ln w="9525" cap="flat" cmpd="sng" algn="ctr">
                      <a:noFill/>
                      <a:prstDash val="solid"/>
                      <a:headEnd type="none" w="med" len="med"/>
                      <a:tailEnd type="none" w="med" len="med"/>
                    </a:ln>
                    <a:effectLst/>
                    <a:scene3d>
                      <a:camera prst="orthographicFront">
                        <a:rot lat="21599979" lon="2400000" rev="0"/>
                      </a:camera>
                      <a:lightRig rig="threePt" dir="t"/>
                    </a:scene3d>
                  </p:spPr>
                  <p:txBody>
                    <a:bodyPr lIns="182880" tIns="146304" rIns="182880" bIns="146304"/>
                    <a:lstStyle/>
                    <a:p>
                      <a:pPr algn="ctr" defTabSz="913916" eaLnBrk="1" hangingPunct="1">
                        <a:lnSpc>
                          <a:spcPct val="90000"/>
                        </a:lnSpc>
                        <a:defRPr/>
                      </a:pPr>
                      <a:endParaRPr lang="en-US" sz="1960" b="1" kern="0" dirty="0">
                        <a:solidFill>
                          <a:srgbClr val="FFFFFF"/>
                        </a:solidFill>
                        <a:latin typeface="Segoe UI Light"/>
                        <a:ea typeface="Segoe UI" pitchFamily="34" charset="0"/>
                        <a:cs typeface="Segoe UI" pitchFamily="34" charset="0"/>
                      </a:endParaRPr>
                    </a:p>
                  </p:txBody>
                </p:sp>
              </p:grpSp>
            </p:grpSp>
          </p:grpSp>
        </p:grpSp>
        <p:grpSp>
          <p:nvGrpSpPr>
            <p:cNvPr id="461" name="Group 460"/>
            <p:cNvGrpSpPr/>
            <p:nvPr/>
          </p:nvGrpSpPr>
          <p:grpSpPr>
            <a:xfrm>
              <a:off x="5900614" y="4783867"/>
              <a:ext cx="6292850" cy="790575"/>
              <a:chOff x="6022975" y="4930775"/>
              <a:chExt cx="6292850" cy="790575"/>
            </a:xfrm>
          </p:grpSpPr>
          <p:sp>
            <p:nvSpPr>
              <p:cNvPr id="462" name="Rectangle 461"/>
              <p:cNvSpPr/>
              <p:nvPr/>
            </p:nvSpPr>
            <p:spPr bwMode="auto">
              <a:xfrm>
                <a:off x="6022975" y="4930775"/>
                <a:ext cx="6292850" cy="790575"/>
              </a:xfrm>
              <a:prstGeom prst="rect">
                <a:avLst/>
              </a:prstGeom>
              <a:solidFill>
                <a:srgbClr val="0072C6"/>
              </a:solidFill>
              <a:ln w="6350" cap="flat" cmpd="sng" algn="ctr">
                <a:noFill/>
                <a:prstDash val="solid"/>
                <a:miter lim="800000"/>
                <a:headEnd type="none" w="med" len="med"/>
                <a:tailEnd type="none" w="med" len="med"/>
              </a:ln>
              <a:effectLst/>
            </p:spPr>
            <p:txBody>
              <a:bodyPr bIns="143428"/>
              <a:lstStyle/>
              <a:p>
                <a:pPr algn="ctr" defTabSz="895740" eaLnBrk="1" hangingPunct="1">
                  <a:lnSpc>
                    <a:spcPct val="90000"/>
                  </a:lnSpc>
                  <a:spcBef>
                    <a:spcPts val="0"/>
                  </a:spcBef>
                  <a:spcAft>
                    <a:spcPts val="0"/>
                  </a:spcAft>
                  <a:defRPr/>
                </a:pPr>
                <a:r>
                  <a:rPr lang="en-US" sz="1176"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Networking</a:t>
                </a:r>
              </a:p>
            </p:txBody>
          </p:sp>
          <p:grpSp>
            <p:nvGrpSpPr>
              <p:cNvPr id="463" name="Group 462"/>
              <p:cNvGrpSpPr/>
              <p:nvPr/>
            </p:nvGrpSpPr>
            <p:grpSpPr>
              <a:xfrm>
                <a:off x="6120092" y="5210907"/>
                <a:ext cx="947766" cy="346518"/>
                <a:chOff x="6120092" y="5210907"/>
                <a:chExt cx="947766" cy="346518"/>
              </a:xfrm>
            </p:grpSpPr>
            <p:sp>
              <p:nvSpPr>
                <p:cNvPr id="482" name="Rectangle 481"/>
                <p:cNvSpPr/>
                <p:nvPr/>
              </p:nvSpPr>
              <p:spPr bwMode="auto">
                <a:xfrm>
                  <a:off x="6388100" y="5210907"/>
                  <a:ext cx="679758" cy="346518"/>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895740" eaLnBrk="1" hangingPunct="1">
                    <a:lnSpc>
                      <a:spcPct val="90000"/>
                    </a:lnSpc>
                    <a:spcBef>
                      <a:spcPts val="0"/>
                    </a:spcBef>
                    <a:spcAft>
                      <a:spcPts val="0"/>
                    </a:spcAft>
                    <a:defRPr/>
                  </a:pPr>
                  <a: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t>Virtual Network</a:t>
                  </a:r>
                </a:p>
              </p:txBody>
            </p:sp>
            <p:pic>
              <p:nvPicPr>
                <p:cNvPr id="483" name="Picture 226"/>
                <p:cNvPicPr>
                  <a:picLocks noChangeAspect="1"/>
                </p:cNvPicPr>
                <p:nvPr/>
              </p:nvPicPr>
              <p:blipFill>
                <a:blip r:embed="rId4" cstate="print">
                  <a:biLevel thresh="25000"/>
                  <a:extLst>
                    <a:ext uri="{28A0092B-C50C-407E-A947-70E740481C1C}">
                      <a14:useLocalDpi xmlns:a14="http://schemas.microsoft.com/office/drawing/2010/main" val="0"/>
                    </a:ext>
                  </a:extLst>
                </a:blip>
                <a:srcRect/>
                <a:stretch>
                  <a:fillRect/>
                </a:stretch>
              </p:blipFill>
              <p:spPr bwMode="auto">
                <a:xfrm>
                  <a:off x="6120092" y="5242269"/>
                  <a:ext cx="268287" cy="268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4" name="Group 463"/>
              <p:cNvGrpSpPr/>
              <p:nvPr/>
            </p:nvGrpSpPr>
            <p:grpSpPr>
              <a:xfrm>
                <a:off x="8599909" y="5210661"/>
                <a:ext cx="854686" cy="346764"/>
                <a:chOff x="8608651" y="5210661"/>
                <a:chExt cx="854686" cy="346764"/>
              </a:xfrm>
            </p:grpSpPr>
            <p:sp>
              <p:nvSpPr>
                <p:cNvPr id="480" name="Rectangle 479"/>
                <p:cNvSpPr/>
                <p:nvPr/>
              </p:nvSpPr>
              <p:spPr bwMode="auto">
                <a:xfrm>
                  <a:off x="8913208" y="5210661"/>
                  <a:ext cx="550129"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895740" eaLnBrk="1" hangingPunct="1">
                    <a:lnSpc>
                      <a:spcPct val="90000"/>
                    </a:lnSpc>
                    <a:spcBef>
                      <a:spcPts val="0"/>
                    </a:spcBef>
                    <a:spcAft>
                      <a:spcPts val="0"/>
                    </a:spcAft>
                    <a:defRPr/>
                  </a:pPr>
                  <a: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t>Express</a:t>
                  </a:r>
                </a:p>
                <a:p>
                  <a:pPr defTabSz="895740" eaLnBrk="1" hangingPunct="1">
                    <a:lnSpc>
                      <a:spcPct val="90000"/>
                    </a:lnSpc>
                    <a:spcBef>
                      <a:spcPts val="0"/>
                    </a:spcBef>
                    <a:spcAft>
                      <a:spcPts val="0"/>
                    </a:spcAft>
                    <a:defRPr/>
                  </a:pPr>
                  <a: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t>Route</a:t>
                  </a:r>
                </a:p>
              </p:txBody>
            </p:sp>
            <p:pic>
              <p:nvPicPr>
                <p:cNvPr id="481" name="Picture 227"/>
                <p:cNvPicPr>
                  <a:picLocks noChangeAspect="1"/>
                </p:cNvPicPr>
                <p:nvPr/>
              </p:nvPicPr>
              <p:blipFill>
                <a:blip r:embed="rId5" cstate="print">
                  <a:biLevel thresh="25000"/>
                  <a:extLst>
                    <a:ext uri="{28A0092B-C50C-407E-A947-70E740481C1C}">
                      <a14:useLocalDpi xmlns:a14="http://schemas.microsoft.com/office/drawing/2010/main" val="0"/>
                    </a:ext>
                  </a:extLst>
                </a:blip>
                <a:srcRect/>
                <a:stretch>
                  <a:fillRect/>
                </a:stretch>
              </p:blipFill>
              <p:spPr bwMode="auto">
                <a:xfrm>
                  <a:off x="8608651" y="5234771"/>
                  <a:ext cx="285077" cy="283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5" name="Group 464"/>
              <p:cNvGrpSpPr/>
              <p:nvPr/>
            </p:nvGrpSpPr>
            <p:grpSpPr>
              <a:xfrm>
                <a:off x="9499896" y="5210661"/>
                <a:ext cx="856833" cy="346764"/>
                <a:chOff x="9542661" y="5210661"/>
                <a:chExt cx="856833" cy="346764"/>
              </a:xfrm>
            </p:grpSpPr>
            <p:sp>
              <p:nvSpPr>
                <p:cNvPr id="478" name="Rectangle 477"/>
                <p:cNvSpPr/>
                <p:nvPr/>
              </p:nvSpPr>
              <p:spPr bwMode="auto">
                <a:xfrm>
                  <a:off x="9773921" y="5210661"/>
                  <a:ext cx="625573"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895740" eaLnBrk="1" hangingPunct="1">
                    <a:lnSpc>
                      <a:spcPct val="90000"/>
                    </a:lnSpc>
                    <a:spcBef>
                      <a:spcPts val="0"/>
                    </a:spcBef>
                    <a:spcAft>
                      <a:spcPts val="0"/>
                    </a:spcAft>
                    <a:defRPr/>
                  </a:pPr>
                  <a: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t>Traffic Manager</a:t>
                  </a:r>
                </a:p>
              </p:txBody>
            </p:sp>
            <p:pic>
              <p:nvPicPr>
                <p:cNvPr id="479" name="Picture 88"/>
                <p:cNvPicPr>
                  <a:picLocks noChangeAspect="1"/>
                </p:cNvPicPr>
                <p:nvPr/>
              </p:nvPicPr>
              <p:blipFill>
                <a:blip r:embed="rId6" cstate="print">
                  <a:biLevel thresh="25000"/>
                  <a:extLst>
                    <a:ext uri="{28A0092B-C50C-407E-A947-70E740481C1C}">
                      <a14:useLocalDpi xmlns:a14="http://schemas.microsoft.com/office/drawing/2010/main" val="0"/>
                    </a:ext>
                  </a:extLst>
                </a:blip>
                <a:srcRect/>
                <a:stretch>
                  <a:fillRect/>
                </a:stretch>
              </p:blipFill>
              <p:spPr bwMode="auto">
                <a:xfrm>
                  <a:off x="9542661" y="5271638"/>
                  <a:ext cx="211137"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6" name="Group 465"/>
              <p:cNvGrpSpPr/>
              <p:nvPr/>
            </p:nvGrpSpPr>
            <p:grpSpPr>
              <a:xfrm>
                <a:off x="11270141" y="5210661"/>
                <a:ext cx="985359" cy="346764"/>
                <a:chOff x="11270141" y="5210661"/>
                <a:chExt cx="985359" cy="346764"/>
              </a:xfrm>
            </p:grpSpPr>
            <p:sp>
              <p:nvSpPr>
                <p:cNvPr id="476" name="Rectangle 475"/>
                <p:cNvSpPr/>
                <p:nvPr/>
              </p:nvSpPr>
              <p:spPr bwMode="auto">
                <a:xfrm>
                  <a:off x="11524599" y="5210661"/>
                  <a:ext cx="730901"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895740" eaLnBrk="1" hangingPunct="1">
                    <a:lnSpc>
                      <a:spcPct val="90000"/>
                    </a:lnSpc>
                    <a:spcBef>
                      <a:spcPts val="0"/>
                    </a:spcBef>
                    <a:spcAft>
                      <a:spcPts val="0"/>
                    </a:spcAft>
                    <a:defRPr/>
                  </a:pPr>
                  <a: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t>Application Gateway</a:t>
                  </a:r>
                </a:p>
              </p:txBody>
            </p:sp>
            <p:sp>
              <p:nvSpPr>
                <p:cNvPr id="477" name="Freeform 476"/>
                <p:cNvSpPr/>
                <p:nvPr/>
              </p:nvSpPr>
              <p:spPr bwMode="auto">
                <a:xfrm rot="2700000">
                  <a:off x="11270140" y="5281957"/>
                  <a:ext cx="188913" cy="188912"/>
                </a:xfrm>
                <a:custGeom>
                  <a:avLst/>
                  <a:gdLst>
                    <a:gd name="connsiteX0" fmla="*/ 314803 w 613867"/>
                    <a:gd name="connsiteY0" fmla="*/ 374281 h 613867"/>
                    <a:gd name="connsiteX1" fmla="*/ 390557 w 613867"/>
                    <a:gd name="connsiteY1" fmla="*/ 450035 h 613867"/>
                    <a:gd name="connsiteX2" fmla="*/ 330696 w 613867"/>
                    <a:gd name="connsiteY2" fmla="*/ 509896 h 613867"/>
                    <a:gd name="connsiteX3" fmla="*/ 507842 w 613867"/>
                    <a:gd name="connsiteY3" fmla="*/ 504902 h 613867"/>
                    <a:gd name="connsiteX4" fmla="*/ 512837 w 613867"/>
                    <a:gd name="connsiteY4" fmla="*/ 327756 h 613867"/>
                    <a:gd name="connsiteX5" fmla="*/ 452975 w 613867"/>
                    <a:gd name="connsiteY5" fmla="*/ 387617 h 613867"/>
                    <a:gd name="connsiteX6" fmla="*/ 377221 w 613867"/>
                    <a:gd name="connsiteY6" fmla="*/ 311863 h 613867"/>
                    <a:gd name="connsiteX7" fmla="*/ 367619 w 613867"/>
                    <a:gd name="connsiteY7" fmla="*/ 63753 h 613867"/>
                    <a:gd name="connsiteX8" fmla="*/ 372612 w 613867"/>
                    <a:gd name="connsiteY8" fmla="*/ 240900 h 613867"/>
                    <a:gd name="connsiteX9" fmla="*/ 549761 w 613867"/>
                    <a:gd name="connsiteY9" fmla="*/ 245895 h 613867"/>
                    <a:gd name="connsiteX10" fmla="*/ 489898 w 613867"/>
                    <a:gd name="connsiteY10" fmla="*/ 186033 h 613867"/>
                    <a:gd name="connsiteX11" fmla="*/ 565652 w 613867"/>
                    <a:gd name="connsiteY11" fmla="*/ 110279 h 613867"/>
                    <a:gd name="connsiteX12" fmla="*/ 503234 w 613867"/>
                    <a:gd name="connsiteY12" fmla="*/ 47861 h 613867"/>
                    <a:gd name="connsiteX13" fmla="*/ 427480 w 613867"/>
                    <a:gd name="connsiteY13" fmla="*/ 123615 h 613867"/>
                    <a:gd name="connsiteX14" fmla="*/ 60550 w 613867"/>
                    <a:gd name="connsiteY14" fmla="*/ 370823 h 613867"/>
                    <a:gd name="connsiteX15" fmla="*/ 120411 w 613867"/>
                    <a:gd name="connsiteY15" fmla="*/ 430684 h 613867"/>
                    <a:gd name="connsiteX16" fmla="*/ 44657 w 613867"/>
                    <a:gd name="connsiteY16" fmla="*/ 506438 h 613867"/>
                    <a:gd name="connsiteX17" fmla="*/ 107075 w 613867"/>
                    <a:gd name="connsiteY17" fmla="*/ 568856 h 613867"/>
                    <a:gd name="connsiteX18" fmla="*/ 182829 w 613867"/>
                    <a:gd name="connsiteY18" fmla="*/ 493102 h 613867"/>
                    <a:gd name="connsiteX19" fmla="*/ 242691 w 613867"/>
                    <a:gd name="connsiteY19" fmla="*/ 552964 h 613867"/>
                    <a:gd name="connsiteX20" fmla="*/ 237696 w 613867"/>
                    <a:gd name="connsiteY20" fmla="*/ 375818 h 613867"/>
                    <a:gd name="connsiteX21" fmla="*/ 104519 w 613867"/>
                    <a:gd name="connsiteY21" fmla="*/ 101580 h 613867"/>
                    <a:gd name="connsiteX22" fmla="*/ 99524 w 613867"/>
                    <a:gd name="connsiteY22" fmla="*/ 278727 h 613867"/>
                    <a:gd name="connsiteX23" fmla="*/ 159386 w 613867"/>
                    <a:gd name="connsiteY23" fmla="*/ 218865 h 613867"/>
                    <a:gd name="connsiteX24" fmla="*/ 235140 w 613867"/>
                    <a:gd name="connsiteY24" fmla="*/ 294619 h 613867"/>
                    <a:gd name="connsiteX25" fmla="*/ 297558 w 613867"/>
                    <a:gd name="connsiteY25" fmla="*/ 232201 h 613867"/>
                    <a:gd name="connsiteX26" fmla="*/ 221804 w 613867"/>
                    <a:gd name="connsiteY26" fmla="*/ 156447 h 613867"/>
                    <a:gd name="connsiteX27" fmla="*/ 281665 w 613867"/>
                    <a:gd name="connsiteY27" fmla="*/ 96586 h 613867"/>
                    <a:gd name="connsiteX28" fmla="*/ 29967 w 613867"/>
                    <a:gd name="connsiteY28" fmla="*/ 29967 h 613867"/>
                    <a:gd name="connsiteX29" fmla="*/ 102313 w 613867"/>
                    <a:gd name="connsiteY29" fmla="*/ 0 h 613867"/>
                    <a:gd name="connsiteX30" fmla="*/ 511554 w 613867"/>
                    <a:gd name="connsiteY30" fmla="*/ 0 h 613867"/>
                    <a:gd name="connsiteX31" fmla="*/ 613867 w 613867"/>
                    <a:gd name="connsiteY31" fmla="*/ 102313 h 613867"/>
                    <a:gd name="connsiteX32" fmla="*/ 613867 w 613867"/>
                    <a:gd name="connsiteY32" fmla="*/ 511554 h 613867"/>
                    <a:gd name="connsiteX33" fmla="*/ 511554 w 613867"/>
                    <a:gd name="connsiteY33" fmla="*/ 613867 h 613867"/>
                    <a:gd name="connsiteX34" fmla="*/ 102313 w 613867"/>
                    <a:gd name="connsiteY34" fmla="*/ 613867 h 613867"/>
                    <a:gd name="connsiteX35" fmla="*/ 0 w 613867"/>
                    <a:gd name="connsiteY35" fmla="*/ 511554 h 613867"/>
                    <a:gd name="connsiteX36" fmla="*/ 0 w 613867"/>
                    <a:gd name="connsiteY36" fmla="*/ 102313 h 613867"/>
                    <a:gd name="connsiteX37" fmla="*/ 29967 w 613867"/>
                    <a:gd name="connsiteY37" fmla="*/ 29967 h 613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13867" h="613867">
                      <a:moveTo>
                        <a:pt x="314803" y="374281"/>
                      </a:moveTo>
                      <a:lnTo>
                        <a:pt x="390557" y="450035"/>
                      </a:lnTo>
                      <a:lnTo>
                        <a:pt x="330696" y="509896"/>
                      </a:lnTo>
                      <a:lnTo>
                        <a:pt x="507842" y="504902"/>
                      </a:lnTo>
                      <a:lnTo>
                        <a:pt x="512837" y="327756"/>
                      </a:lnTo>
                      <a:lnTo>
                        <a:pt x="452975" y="387617"/>
                      </a:lnTo>
                      <a:lnTo>
                        <a:pt x="377221" y="311863"/>
                      </a:lnTo>
                      <a:close/>
                      <a:moveTo>
                        <a:pt x="367619" y="63753"/>
                      </a:moveTo>
                      <a:lnTo>
                        <a:pt x="372612" y="240900"/>
                      </a:lnTo>
                      <a:lnTo>
                        <a:pt x="549761" y="245895"/>
                      </a:lnTo>
                      <a:lnTo>
                        <a:pt x="489898" y="186033"/>
                      </a:lnTo>
                      <a:lnTo>
                        <a:pt x="565652" y="110279"/>
                      </a:lnTo>
                      <a:lnTo>
                        <a:pt x="503234" y="47861"/>
                      </a:lnTo>
                      <a:lnTo>
                        <a:pt x="427480" y="123615"/>
                      </a:lnTo>
                      <a:close/>
                      <a:moveTo>
                        <a:pt x="60550" y="370823"/>
                      </a:moveTo>
                      <a:lnTo>
                        <a:pt x="120411" y="430684"/>
                      </a:lnTo>
                      <a:lnTo>
                        <a:pt x="44657" y="506438"/>
                      </a:lnTo>
                      <a:lnTo>
                        <a:pt x="107075" y="568856"/>
                      </a:lnTo>
                      <a:lnTo>
                        <a:pt x="182829" y="493102"/>
                      </a:lnTo>
                      <a:lnTo>
                        <a:pt x="242691" y="552964"/>
                      </a:lnTo>
                      <a:lnTo>
                        <a:pt x="237696" y="375818"/>
                      </a:lnTo>
                      <a:close/>
                      <a:moveTo>
                        <a:pt x="104519" y="101580"/>
                      </a:moveTo>
                      <a:lnTo>
                        <a:pt x="99524" y="278727"/>
                      </a:lnTo>
                      <a:lnTo>
                        <a:pt x="159386" y="218865"/>
                      </a:lnTo>
                      <a:lnTo>
                        <a:pt x="235140" y="294619"/>
                      </a:lnTo>
                      <a:lnTo>
                        <a:pt x="297558" y="232201"/>
                      </a:lnTo>
                      <a:lnTo>
                        <a:pt x="221804" y="156447"/>
                      </a:lnTo>
                      <a:lnTo>
                        <a:pt x="281665" y="96586"/>
                      </a:lnTo>
                      <a:close/>
                      <a:moveTo>
                        <a:pt x="29967" y="29967"/>
                      </a:moveTo>
                      <a:cubicBezTo>
                        <a:pt x="48482" y="11452"/>
                        <a:pt x="74060" y="0"/>
                        <a:pt x="102313" y="0"/>
                      </a:cubicBezTo>
                      <a:lnTo>
                        <a:pt x="511554" y="0"/>
                      </a:lnTo>
                      <a:cubicBezTo>
                        <a:pt x="568060" y="0"/>
                        <a:pt x="613867" y="45807"/>
                        <a:pt x="613867" y="102313"/>
                      </a:cubicBezTo>
                      <a:lnTo>
                        <a:pt x="613867" y="511554"/>
                      </a:lnTo>
                      <a:cubicBezTo>
                        <a:pt x="613867" y="568060"/>
                        <a:pt x="568060" y="613867"/>
                        <a:pt x="511554" y="613867"/>
                      </a:cubicBezTo>
                      <a:lnTo>
                        <a:pt x="102313" y="613867"/>
                      </a:lnTo>
                      <a:cubicBezTo>
                        <a:pt x="45807" y="613867"/>
                        <a:pt x="0" y="568060"/>
                        <a:pt x="0" y="511554"/>
                      </a:cubicBezTo>
                      <a:lnTo>
                        <a:pt x="0" y="102313"/>
                      </a:lnTo>
                      <a:cubicBezTo>
                        <a:pt x="0" y="74060"/>
                        <a:pt x="11452" y="48482"/>
                        <a:pt x="29967" y="29967"/>
                      </a:cubicBezTo>
                      <a:close/>
                    </a:path>
                  </a:pathLst>
                </a:custGeom>
                <a:solidFill>
                  <a:srgbClr val="FFFFFF"/>
                </a:solidFill>
                <a:ln w="9525" cap="flat" cmpd="sng" algn="ctr">
                  <a:noFill/>
                  <a:prstDash val="solid"/>
                  <a:headEnd type="none" w="med" len="med"/>
                  <a:tailEnd type="none" w="med" len="med"/>
                </a:ln>
                <a:effectLst/>
              </p:spPr>
              <p:txBody>
                <a:bodyPr lIns="182880" tIns="146304" rIns="182880" bIns="146304"/>
                <a:lstStyle/>
                <a:p>
                  <a:pPr algn="ctr" defTabSz="913916" eaLnBrk="1" hangingPunct="1">
                    <a:lnSpc>
                      <a:spcPct val="90000"/>
                    </a:lnSpc>
                    <a:defRPr/>
                  </a:pPr>
                  <a:endParaRPr lang="en-US" sz="1960" b="1" kern="0" dirty="0">
                    <a:solidFill>
                      <a:srgbClr val="FFFFFF"/>
                    </a:solidFill>
                    <a:latin typeface="Segoe UI Light"/>
                    <a:ea typeface="Segoe UI" pitchFamily="34" charset="0"/>
                    <a:cs typeface="Segoe UI" pitchFamily="34" charset="0"/>
                  </a:endParaRPr>
                </a:p>
              </p:txBody>
            </p:sp>
          </p:grpSp>
          <p:grpSp>
            <p:nvGrpSpPr>
              <p:cNvPr id="467" name="Group 466"/>
              <p:cNvGrpSpPr/>
              <p:nvPr/>
            </p:nvGrpSpPr>
            <p:grpSpPr>
              <a:xfrm>
                <a:off x="7897520" y="5210661"/>
                <a:ext cx="657088" cy="346764"/>
                <a:chOff x="7872239" y="5210661"/>
                <a:chExt cx="657088" cy="346764"/>
              </a:xfrm>
            </p:grpSpPr>
            <p:sp>
              <p:nvSpPr>
                <p:cNvPr id="474" name="Rectangle 473"/>
                <p:cNvSpPr/>
                <p:nvPr/>
              </p:nvSpPr>
              <p:spPr bwMode="auto">
                <a:xfrm>
                  <a:off x="8127646" y="5210661"/>
                  <a:ext cx="401681" cy="346764"/>
                </a:xfrm>
                <a:prstGeom prst="rect">
                  <a:avLst/>
                </a:prstGeom>
                <a:noFill/>
                <a:ln w="6350" cap="flat" cmpd="sng" algn="ctr">
                  <a:noFill/>
                  <a:prstDash val="solid"/>
                  <a:miter lim="800000"/>
                  <a:headEnd type="none" w="med" len="med"/>
                  <a:tailEnd type="none" w="med" len="med"/>
                </a:ln>
                <a:effectLst/>
              </p:spPr>
              <p:txBody>
                <a:bodyPr lIns="45720" tIns="45720" rIns="45720" bIns="45720" anchor="ctr" anchorCtr="0"/>
                <a:lstStyle/>
                <a:p>
                  <a:pPr defTabSz="895740" eaLnBrk="1" hangingPunct="1">
                    <a:lnSpc>
                      <a:spcPct val="90000"/>
                    </a:lnSpc>
                    <a:spcBef>
                      <a:spcPts val="0"/>
                    </a:spcBef>
                    <a:spcAft>
                      <a:spcPts val="0"/>
                    </a:spcAft>
                    <a:defRPr/>
                  </a:pPr>
                  <a: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t>DNS</a:t>
                  </a:r>
                </a:p>
              </p:txBody>
            </p:sp>
            <p:pic>
              <p:nvPicPr>
                <p:cNvPr id="475" name="Picture 3"/>
                <p:cNvPicPr>
                  <a:picLocks noChangeAspect="1"/>
                </p:cNvPicPr>
                <p:nvPr/>
              </p:nvPicPr>
              <p:blipFill>
                <a:blip r:embed="rId7" cstate="print">
                  <a:biLevel thresh="25000"/>
                  <a:extLst>
                    <a:ext uri="{28A0092B-C50C-407E-A947-70E740481C1C}">
                      <a14:useLocalDpi xmlns:a14="http://schemas.microsoft.com/office/drawing/2010/main" val="0"/>
                    </a:ext>
                  </a:extLst>
                </a:blip>
                <a:srcRect/>
                <a:stretch>
                  <a:fillRect/>
                </a:stretch>
              </p:blipFill>
              <p:spPr bwMode="auto">
                <a:xfrm>
                  <a:off x="7872239" y="5259380"/>
                  <a:ext cx="234066" cy="234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8" name="Group 467"/>
              <p:cNvGrpSpPr/>
              <p:nvPr/>
            </p:nvGrpSpPr>
            <p:grpSpPr>
              <a:xfrm>
                <a:off x="10402030" y="5210661"/>
                <a:ext cx="822809" cy="346764"/>
                <a:chOff x="10440820" y="5210661"/>
                <a:chExt cx="822809" cy="346764"/>
              </a:xfrm>
            </p:grpSpPr>
            <p:sp>
              <p:nvSpPr>
                <p:cNvPr id="472" name="Rectangle 471"/>
                <p:cNvSpPr/>
                <p:nvPr/>
              </p:nvSpPr>
              <p:spPr bwMode="auto">
                <a:xfrm>
                  <a:off x="10673647" y="5210661"/>
                  <a:ext cx="589982"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895740" eaLnBrk="1" hangingPunct="1">
                    <a:lnSpc>
                      <a:spcPct val="90000"/>
                    </a:lnSpc>
                    <a:spcBef>
                      <a:spcPts val="0"/>
                    </a:spcBef>
                    <a:spcAft>
                      <a:spcPts val="0"/>
                    </a:spcAft>
                    <a:defRPr/>
                  </a:pPr>
                  <a: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t>VPN </a:t>
                  </a:r>
                  <a:b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br>
                  <a: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t>Gateway</a:t>
                  </a:r>
                </a:p>
              </p:txBody>
            </p:sp>
            <p:pic>
              <p:nvPicPr>
                <p:cNvPr id="473" name="Picture 9"/>
                <p:cNvPicPr>
                  <a:picLocks noChangeAspect="1"/>
                </p:cNvPicPr>
                <p:nvPr/>
              </p:nvPicPr>
              <p:blipFill>
                <a:blip r:embed="rId8" cstate="print">
                  <a:biLevel thresh="25000"/>
                  <a:extLst>
                    <a:ext uri="{28A0092B-C50C-407E-A947-70E740481C1C}">
                      <a14:useLocalDpi xmlns:a14="http://schemas.microsoft.com/office/drawing/2010/main" val="0"/>
                    </a:ext>
                  </a:extLst>
                </a:blip>
                <a:srcRect/>
                <a:stretch>
                  <a:fillRect/>
                </a:stretch>
              </p:blipFill>
              <p:spPr bwMode="auto">
                <a:xfrm>
                  <a:off x="10440820" y="5255763"/>
                  <a:ext cx="241300" cy="24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9" name="Group 468"/>
              <p:cNvGrpSpPr/>
              <p:nvPr/>
            </p:nvGrpSpPr>
            <p:grpSpPr>
              <a:xfrm>
                <a:off x="7004047" y="5210907"/>
                <a:ext cx="848172" cy="346518"/>
                <a:chOff x="7002727" y="5210907"/>
                <a:chExt cx="848172" cy="346518"/>
              </a:xfrm>
            </p:grpSpPr>
            <p:sp>
              <p:nvSpPr>
                <p:cNvPr id="470" name="Rectangle 469"/>
                <p:cNvSpPr/>
                <p:nvPr/>
              </p:nvSpPr>
              <p:spPr bwMode="auto">
                <a:xfrm>
                  <a:off x="7265455" y="5210907"/>
                  <a:ext cx="585444" cy="346518"/>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895740" eaLnBrk="1" hangingPunct="1">
                    <a:lnSpc>
                      <a:spcPct val="90000"/>
                    </a:lnSpc>
                    <a:spcBef>
                      <a:spcPts val="0"/>
                    </a:spcBef>
                    <a:spcAft>
                      <a:spcPts val="0"/>
                    </a:spcAft>
                    <a:defRPr/>
                  </a:pPr>
                  <a: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t>Load Balancer</a:t>
                  </a:r>
                </a:p>
              </p:txBody>
            </p:sp>
            <p:pic>
              <p:nvPicPr>
                <p:cNvPr id="471" name="Picture 11"/>
                <p:cNvPicPr>
                  <a:picLocks noChangeAspect="1"/>
                </p:cNvPicPr>
                <p:nvPr/>
              </p:nvPicPr>
              <p:blipFill>
                <a:blip r:embed="rId9" cstate="print">
                  <a:biLevel thresh="25000"/>
                  <a:extLst>
                    <a:ext uri="{28A0092B-C50C-407E-A947-70E740481C1C}">
                      <a14:useLocalDpi xmlns:a14="http://schemas.microsoft.com/office/drawing/2010/main" val="0"/>
                    </a:ext>
                  </a:extLst>
                </a:blip>
                <a:srcRect/>
                <a:stretch>
                  <a:fillRect/>
                </a:stretch>
              </p:blipFill>
              <p:spPr bwMode="auto">
                <a:xfrm>
                  <a:off x="7002727" y="5257351"/>
                  <a:ext cx="239713" cy="23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342" name="Rectangle 341"/>
            <p:cNvSpPr/>
            <p:nvPr/>
          </p:nvSpPr>
          <p:spPr bwMode="auto">
            <a:xfrm>
              <a:off x="112714" y="104775"/>
              <a:ext cx="12203111" cy="4349182"/>
            </a:xfrm>
            <a:prstGeom prst="rect">
              <a:avLst/>
            </a:prstGeom>
            <a:solidFill>
              <a:srgbClr val="005695"/>
            </a:solidFill>
            <a:ln w="6350" cap="flat" cmpd="sng" algn="ctr">
              <a:noFill/>
              <a:prstDash val="solid"/>
              <a:miter lim="800000"/>
              <a:headEnd type="none" w="med" len="med"/>
              <a:tailEnd type="none" w="med" len="med"/>
            </a:ln>
            <a:effectLst/>
          </p:spPr>
          <p:txBody>
            <a:bodyPr lIns="179285" tIns="143428" rIns="179285" bIns="143428"/>
            <a:lstStyle/>
            <a:p>
              <a:pPr algn="ctr" defTabSz="895740" eaLnBrk="1" hangingPunct="1">
                <a:lnSpc>
                  <a:spcPct val="90000"/>
                </a:lnSpc>
                <a:spcBef>
                  <a:spcPts val="0"/>
                </a:spcBef>
                <a:spcAft>
                  <a:spcPts val="0"/>
                </a:spcAft>
                <a:defRPr/>
              </a:pPr>
              <a:r>
                <a:rPr lang="en-US" sz="1568" kern="0" dirty="0">
                  <a:gradFill>
                    <a:gsLst>
                      <a:gs pos="92500">
                        <a:srgbClr val="FFC000"/>
                      </a:gs>
                      <a:gs pos="33000">
                        <a:srgbClr val="FFC000"/>
                      </a:gs>
                    </a:gsLst>
                    <a:lin ang="5400000" scaled="0"/>
                  </a:gradFill>
                  <a:latin typeface="Segoe UI Semibold" panose="020B0702040204020203" pitchFamily="34" charset="0"/>
                  <a:ea typeface="Segoe UI" pitchFamily="34" charset="0"/>
                  <a:cs typeface="Segoe UI Semibold" panose="020B0702040204020203" pitchFamily="34" charset="0"/>
                </a:rPr>
                <a:t>Platform Services</a:t>
              </a:r>
            </a:p>
          </p:txBody>
        </p:sp>
        <p:grpSp>
          <p:nvGrpSpPr>
            <p:cNvPr id="14" name="Group 13"/>
            <p:cNvGrpSpPr/>
            <p:nvPr/>
          </p:nvGrpSpPr>
          <p:grpSpPr>
            <a:xfrm>
              <a:off x="249566" y="543029"/>
              <a:ext cx="11942434" cy="3795291"/>
              <a:chOff x="249566" y="543029"/>
              <a:chExt cx="11942434" cy="3795291"/>
            </a:xfrm>
          </p:grpSpPr>
          <p:grpSp>
            <p:nvGrpSpPr>
              <p:cNvPr id="343" name="Group 342"/>
              <p:cNvGrpSpPr/>
              <p:nvPr/>
            </p:nvGrpSpPr>
            <p:grpSpPr>
              <a:xfrm>
                <a:off x="2087227" y="543029"/>
                <a:ext cx="8372241" cy="3790160"/>
                <a:chOff x="2082009" y="543029"/>
                <a:chExt cx="8372241" cy="3790160"/>
              </a:xfrm>
            </p:grpSpPr>
            <p:grpSp>
              <p:nvGrpSpPr>
                <p:cNvPr id="344" name="Group 343"/>
                <p:cNvGrpSpPr/>
                <p:nvPr/>
              </p:nvGrpSpPr>
              <p:grpSpPr>
                <a:xfrm>
                  <a:off x="4343326" y="543029"/>
                  <a:ext cx="3736693" cy="1371600"/>
                  <a:chOff x="4336920" y="650979"/>
                  <a:chExt cx="3736693" cy="1371600"/>
                </a:xfrm>
              </p:grpSpPr>
              <p:sp>
                <p:nvSpPr>
                  <p:cNvPr id="439" name="Rectangle 438"/>
                  <p:cNvSpPr/>
                  <p:nvPr/>
                </p:nvSpPr>
                <p:spPr bwMode="auto">
                  <a:xfrm>
                    <a:off x="4336920" y="650979"/>
                    <a:ext cx="3736693" cy="137160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895740" eaLnBrk="1" hangingPunct="1">
                      <a:lnSpc>
                        <a:spcPct val="90000"/>
                      </a:lnSpc>
                      <a:spcBef>
                        <a:spcPts val="0"/>
                      </a:spcBef>
                      <a:spcAft>
                        <a:spcPts val="0"/>
                      </a:spcAft>
                      <a:defRPr/>
                    </a:pPr>
                    <a:r>
                      <a:rPr lang="en-US" sz="1176"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Web and mobile</a:t>
                    </a:r>
                  </a:p>
                </p:txBody>
              </p:sp>
              <p:grpSp>
                <p:nvGrpSpPr>
                  <p:cNvPr id="440" name="Group 439"/>
                  <p:cNvGrpSpPr/>
                  <p:nvPr/>
                </p:nvGrpSpPr>
                <p:grpSpPr>
                  <a:xfrm>
                    <a:off x="4516491" y="1046498"/>
                    <a:ext cx="1003842" cy="300037"/>
                    <a:chOff x="4516491" y="987018"/>
                    <a:chExt cx="1003842" cy="300037"/>
                  </a:xfrm>
                </p:grpSpPr>
                <p:sp>
                  <p:nvSpPr>
                    <p:cNvPr id="456" name="TextBox 455"/>
                    <p:cNvSpPr txBox="1"/>
                    <p:nvPr/>
                  </p:nvSpPr>
                  <p:spPr bwMode="auto">
                    <a:xfrm>
                      <a:off x="4861521" y="987018"/>
                      <a:ext cx="658812"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Web </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Apps</a:t>
                      </a:r>
                    </a:p>
                  </p:txBody>
                </p:sp>
                <p:pic>
                  <p:nvPicPr>
                    <p:cNvPr id="457" name="Picture 151"/>
                    <p:cNvPicPr>
                      <a:picLocks noChangeAspect="1"/>
                    </p:cNvPicPr>
                    <p:nvPr/>
                  </p:nvPicPr>
                  <p:blipFill>
                    <a:blip r:embed="rId10" cstate="print">
                      <a:biLevel thresh="25000"/>
                      <a:extLst>
                        <a:ext uri="{28A0092B-C50C-407E-A947-70E740481C1C}">
                          <a14:useLocalDpi xmlns:a14="http://schemas.microsoft.com/office/drawing/2010/main" val="0"/>
                        </a:ext>
                      </a:extLst>
                    </a:blip>
                    <a:srcRect/>
                    <a:stretch>
                      <a:fillRect/>
                    </a:stretch>
                  </p:blipFill>
                  <p:spPr bwMode="auto">
                    <a:xfrm>
                      <a:off x="4516491" y="993596"/>
                      <a:ext cx="286768" cy="2868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1" name="Group 440"/>
                  <p:cNvGrpSpPr/>
                  <p:nvPr/>
                </p:nvGrpSpPr>
                <p:grpSpPr>
                  <a:xfrm>
                    <a:off x="4516491" y="1617114"/>
                    <a:ext cx="1003842" cy="291190"/>
                    <a:chOff x="4516491" y="1514601"/>
                    <a:chExt cx="1003842" cy="291190"/>
                  </a:xfrm>
                </p:grpSpPr>
                <p:sp>
                  <p:nvSpPr>
                    <p:cNvPr id="454" name="TextBox 453"/>
                    <p:cNvSpPr txBox="1"/>
                    <p:nvPr/>
                  </p:nvSpPr>
                  <p:spPr bwMode="auto">
                    <a:xfrm>
                      <a:off x="4861521" y="1530021"/>
                      <a:ext cx="658812" cy="260350"/>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Mobile</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Apps</a:t>
                      </a:r>
                    </a:p>
                  </p:txBody>
                </p:sp>
                <p:pic>
                  <p:nvPicPr>
                    <p:cNvPr id="455" name="Picture 153"/>
                    <p:cNvPicPr>
                      <a:picLocks noChangeAspect="1"/>
                    </p:cNvPicPr>
                    <p:nvPr/>
                  </p:nvPicPr>
                  <p:blipFill>
                    <a:blip r:embed="rId11" cstate="print">
                      <a:biLevel thresh="25000"/>
                      <a:extLst>
                        <a:ext uri="{28A0092B-C50C-407E-A947-70E740481C1C}">
                          <a14:useLocalDpi xmlns:a14="http://schemas.microsoft.com/office/drawing/2010/main" val="0"/>
                        </a:ext>
                      </a:extLst>
                    </a:blip>
                    <a:srcRect/>
                    <a:stretch>
                      <a:fillRect/>
                    </a:stretch>
                  </p:blipFill>
                  <p:spPr bwMode="auto">
                    <a:xfrm>
                      <a:off x="4516491" y="1514601"/>
                      <a:ext cx="291075" cy="291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2" name="Group 441"/>
                  <p:cNvGrpSpPr/>
                  <p:nvPr/>
                </p:nvGrpSpPr>
                <p:grpSpPr>
                  <a:xfrm>
                    <a:off x="6846369" y="1044910"/>
                    <a:ext cx="1017770" cy="301625"/>
                    <a:chOff x="6784198" y="987352"/>
                    <a:chExt cx="1017770" cy="301625"/>
                  </a:xfrm>
                </p:grpSpPr>
                <p:sp>
                  <p:nvSpPr>
                    <p:cNvPr id="452" name="TextBox 451"/>
                    <p:cNvSpPr txBox="1"/>
                    <p:nvPr/>
                  </p:nvSpPr>
                  <p:spPr bwMode="auto">
                    <a:xfrm>
                      <a:off x="7143156" y="987352"/>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API</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Management</a:t>
                      </a:r>
                    </a:p>
                  </p:txBody>
                </p:sp>
                <p:pic>
                  <p:nvPicPr>
                    <p:cNvPr id="453" name="Picture 155"/>
                    <p:cNvPicPr>
                      <a:picLocks noChangeAspect="1"/>
                    </p:cNvPicPr>
                    <p:nvPr/>
                  </p:nvPicPr>
                  <p:blipFill>
                    <a:blip r:embed="rId12" cstate="print">
                      <a:biLevel thresh="25000"/>
                      <a:extLst>
                        <a:ext uri="{28A0092B-C50C-407E-A947-70E740481C1C}">
                          <a14:useLocalDpi xmlns:a14="http://schemas.microsoft.com/office/drawing/2010/main" val="0"/>
                        </a:ext>
                      </a:extLst>
                    </a:blip>
                    <a:srcRect/>
                    <a:stretch>
                      <a:fillRect/>
                    </a:stretch>
                  </p:blipFill>
                  <p:spPr bwMode="auto">
                    <a:xfrm>
                      <a:off x="6784198" y="987819"/>
                      <a:ext cx="291528" cy="2916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3" name="Group 442"/>
                  <p:cNvGrpSpPr/>
                  <p:nvPr/>
                </p:nvGrpSpPr>
                <p:grpSpPr>
                  <a:xfrm>
                    <a:off x="5673359" y="1051631"/>
                    <a:ext cx="1019983" cy="294904"/>
                    <a:chOff x="5648693" y="1000311"/>
                    <a:chExt cx="1019983" cy="294904"/>
                  </a:xfrm>
                </p:grpSpPr>
                <p:sp>
                  <p:nvSpPr>
                    <p:cNvPr id="450" name="TextBox 449"/>
                    <p:cNvSpPr txBox="1"/>
                    <p:nvPr/>
                  </p:nvSpPr>
                  <p:spPr bwMode="auto">
                    <a:xfrm>
                      <a:off x="6008276" y="1024727"/>
                      <a:ext cx="660400" cy="25717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API</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Apps</a:t>
                      </a:r>
                    </a:p>
                  </p:txBody>
                </p:sp>
                <p:pic>
                  <p:nvPicPr>
                    <p:cNvPr id="451" name="Picture 157"/>
                    <p:cNvPicPr>
                      <a:picLocks noChangeAspect="1"/>
                    </p:cNvPicPr>
                    <p:nvPr/>
                  </p:nvPicPr>
                  <p:blipFill>
                    <a:blip r:embed="rId13" cstate="print">
                      <a:biLevel thresh="25000"/>
                      <a:extLst>
                        <a:ext uri="{28A0092B-C50C-407E-A947-70E740481C1C}">
                          <a14:useLocalDpi xmlns:a14="http://schemas.microsoft.com/office/drawing/2010/main" val="0"/>
                        </a:ext>
                      </a:extLst>
                    </a:blip>
                    <a:srcRect/>
                    <a:stretch>
                      <a:fillRect/>
                    </a:stretch>
                  </p:blipFill>
                  <p:spPr bwMode="auto">
                    <a:xfrm>
                      <a:off x="5648693" y="1000311"/>
                      <a:ext cx="294787" cy="2949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4" name="Group 443"/>
                  <p:cNvGrpSpPr/>
                  <p:nvPr/>
                </p:nvGrpSpPr>
                <p:grpSpPr>
                  <a:xfrm>
                    <a:off x="5673359" y="1617114"/>
                    <a:ext cx="1022642" cy="301625"/>
                    <a:chOff x="5646034" y="1516851"/>
                    <a:chExt cx="1022642" cy="301625"/>
                  </a:xfrm>
                </p:grpSpPr>
                <p:sp>
                  <p:nvSpPr>
                    <p:cNvPr id="448" name="TextBox 447"/>
                    <p:cNvSpPr txBox="1"/>
                    <p:nvPr/>
                  </p:nvSpPr>
                  <p:spPr bwMode="auto">
                    <a:xfrm>
                      <a:off x="6008276" y="1516851"/>
                      <a:ext cx="66040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Logic</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Apps</a:t>
                      </a:r>
                    </a:p>
                  </p:txBody>
                </p:sp>
                <p:pic>
                  <p:nvPicPr>
                    <p:cNvPr id="449" name="Picture 159"/>
                    <p:cNvPicPr>
                      <a:picLocks noChangeAspect="1"/>
                    </p:cNvPicPr>
                    <p:nvPr/>
                  </p:nvPicPr>
                  <p:blipFill>
                    <a:blip r:embed="rId14" cstate="print">
                      <a:biLevel thresh="25000"/>
                      <a:extLst>
                        <a:ext uri="{28A0092B-C50C-407E-A947-70E740481C1C}">
                          <a14:useLocalDpi xmlns:a14="http://schemas.microsoft.com/office/drawing/2010/main" val="0"/>
                        </a:ext>
                      </a:extLst>
                    </a:blip>
                    <a:srcRect/>
                    <a:stretch>
                      <a:fillRect/>
                    </a:stretch>
                  </p:blipFill>
                  <p:spPr bwMode="auto">
                    <a:xfrm>
                      <a:off x="5646034" y="1517893"/>
                      <a:ext cx="292406" cy="2925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5" name="Group 444"/>
                  <p:cNvGrpSpPr/>
                  <p:nvPr/>
                </p:nvGrpSpPr>
                <p:grpSpPr>
                  <a:xfrm>
                    <a:off x="6846368" y="1617114"/>
                    <a:ext cx="1017771" cy="301625"/>
                    <a:chOff x="6784198" y="1512087"/>
                    <a:chExt cx="1017771" cy="301625"/>
                  </a:xfrm>
                </p:grpSpPr>
                <p:sp>
                  <p:nvSpPr>
                    <p:cNvPr id="446" name="TextBox 445"/>
                    <p:cNvSpPr txBox="1"/>
                    <p:nvPr/>
                  </p:nvSpPr>
                  <p:spPr bwMode="auto">
                    <a:xfrm>
                      <a:off x="7143156" y="1512087"/>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Notification</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Hubs</a:t>
                      </a:r>
                    </a:p>
                  </p:txBody>
                </p:sp>
                <p:pic>
                  <p:nvPicPr>
                    <p:cNvPr id="447" name="Picture 161"/>
                    <p:cNvPicPr>
                      <a:picLocks noChangeAspect="1"/>
                    </p:cNvPicPr>
                    <p:nvPr/>
                  </p:nvPicPr>
                  <p:blipFill>
                    <a:blip r:embed="rId15" cstate="print">
                      <a:biLevel thresh="25000"/>
                      <a:extLst>
                        <a:ext uri="{28A0092B-C50C-407E-A947-70E740481C1C}">
                          <a14:useLocalDpi xmlns:a14="http://schemas.microsoft.com/office/drawing/2010/main" val="0"/>
                        </a:ext>
                      </a:extLst>
                    </a:blip>
                    <a:srcRect/>
                    <a:stretch>
                      <a:fillRect/>
                    </a:stretch>
                  </p:blipFill>
                  <p:spPr bwMode="auto">
                    <a:xfrm>
                      <a:off x="6784198" y="1519474"/>
                      <a:ext cx="289246" cy="289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345" name="Group 344"/>
                <p:cNvGrpSpPr/>
                <p:nvPr/>
              </p:nvGrpSpPr>
              <p:grpSpPr>
                <a:xfrm>
                  <a:off x="2082009" y="3493402"/>
                  <a:ext cx="2491556" cy="839787"/>
                  <a:chOff x="2082009" y="3607702"/>
                  <a:chExt cx="2491556" cy="839787"/>
                </a:xfrm>
              </p:grpSpPr>
              <p:sp>
                <p:nvSpPr>
                  <p:cNvPr id="431" name="Rectangle 430"/>
                  <p:cNvSpPr/>
                  <p:nvPr/>
                </p:nvSpPr>
                <p:spPr bwMode="auto">
                  <a:xfrm>
                    <a:off x="2082009" y="3607702"/>
                    <a:ext cx="2491556" cy="839787"/>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895740" eaLnBrk="1" hangingPunct="1">
                      <a:lnSpc>
                        <a:spcPct val="90000"/>
                      </a:lnSpc>
                      <a:spcBef>
                        <a:spcPts val="0"/>
                      </a:spcBef>
                      <a:spcAft>
                        <a:spcPts val="0"/>
                      </a:spcAft>
                      <a:defRPr/>
                    </a:pPr>
                    <a:r>
                      <a:rPr lang="en-US" sz="1176"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Media and CDN</a:t>
                    </a:r>
                  </a:p>
                </p:txBody>
              </p:sp>
              <p:grpSp>
                <p:nvGrpSpPr>
                  <p:cNvPr id="432" name="Group 431"/>
                  <p:cNvGrpSpPr/>
                  <p:nvPr/>
                </p:nvGrpSpPr>
                <p:grpSpPr>
                  <a:xfrm>
                    <a:off x="2198592" y="4014101"/>
                    <a:ext cx="2079086" cy="300855"/>
                    <a:chOff x="2198592" y="4014101"/>
                    <a:chExt cx="2079086" cy="300855"/>
                  </a:xfrm>
                </p:grpSpPr>
                <p:grpSp>
                  <p:nvGrpSpPr>
                    <p:cNvPr id="433" name="Group 342"/>
                    <p:cNvGrpSpPr>
                      <a:grpSpLocks/>
                    </p:cNvGrpSpPr>
                    <p:nvPr/>
                  </p:nvGrpSpPr>
                  <p:grpSpPr bwMode="auto">
                    <a:xfrm>
                      <a:off x="3256056" y="4014101"/>
                      <a:ext cx="1021622" cy="300855"/>
                      <a:chOff x="3495416" y="3743131"/>
                      <a:chExt cx="1021282" cy="301105"/>
                    </a:xfrm>
                  </p:grpSpPr>
                  <p:sp>
                    <p:nvSpPr>
                      <p:cNvPr id="437" name="TextBox 162"/>
                      <p:cNvSpPr txBox="1">
                        <a:spLocks noChangeArrowheads="1"/>
                      </p:cNvSpPr>
                      <p:nvPr/>
                    </p:nvSpPr>
                    <p:spPr bwMode="auto">
                      <a:xfrm>
                        <a:off x="3857542" y="3743131"/>
                        <a:ext cx="659156" cy="301105"/>
                      </a:xfrm>
                      <a:prstGeom prst="rect">
                        <a:avLst/>
                      </a:prstGeom>
                      <a:noFill/>
                      <a:ln>
                        <a:noFill/>
                      </a:ln>
                      <a:extLst/>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altLang="en-US" sz="882" kern="0" dirty="0">
                            <a:gradFill>
                              <a:gsLst>
                                <a:gs pos="76250">
                                  <a:srgbClr val="FFFFFF"/>
                                </a:gs>
                                <a:gs pos="31000">
                                  <a:srgbClr val="FFFFFF"/>
                                </a:gs>
                              </a:gsLst>
                              <a:lin ang="5400000" scaled="0"/>
                            </a:gradFill>
                          </a:rPr>
                          <a:t>Content Delivery</a:t>
                        </a:r>
                        <a:br>
                          <a:rPr lang="en-US" altLang="en-US" sz="882" kern="0" dirty="0">
                            <a:gradFill>
                              <a:gsLst>
                                <a:gs pos="76250">
                                  <a:srgbClr val="FFFFFF"/>
                                </a:gs>
                                <a:gs pos="31000">
                                  <a:srgbClr val="FFFFFF"/>
                                </a:gs>
                              </a:gsLst>
                              <a:lin ang="5400000" scaled="0"/>
                            </a:gradFill>
                          </a:rPr>
                        </a:br>
                        <a:r>
                          <a:rPr lang="en-US" altLang="en-US" sz="882" kern="0" dirty="0">
                            <a:gradFill>
                              <a:gsLst>
                                <a:gs pos="76250">
                                  <a:srgbClr val="FFFFFF"/>
                                </a:gs>
                                <a:gs pos="31000">
                                  <a:srgbClr val="FFFFFF"/>
                                </a:gs>
                              </a:gsLst>
                              <a:lin ang="5400000" scaled="0"/>
                            </a:gradFill>
                          </a:rPr>
                          <a:t>Network (CDN)</a:t>
                        </a:r>
                      </a:p>
                    </p:txBody>
                  </p:sp>
                  <p:pic>
                    <p:nvPicPr>
                      <p:cNvPr id="438" name="Picture 163" descr="Content Delivery Network (CDN).png"/>
                      <p:cNvPicPr>
                        <a:picLocks noChangeAspect="1"/>
                      </p:cNvPicPr>
                      <p:nvPr/>
                    </p:nvPicPr>
                    <p:blipFill>
                      <a:blip r:embed="rId16" cstate="print">
                        <a:biLevel thresh="25000"/>
                        <a:extLst>
                          <a:ext uri="{28A0092B-C50C-407E-A947-70E740481C1C}">
                            <a14:useLocalDpi xmlns:a14="http://schemas.microsoft.com/office/drawing/2010/main" val="0"/>
                          </a:ext>
                        </a:extLst>
                      </a:blip>
                      <a:srcRect/>
                      <a:stretch>
                        <a:fillRect/>
                      </a:stretch>
                    </p:blipFill>
                    <p:spPr bwMode="auto">
                      <a:xfrm>
                        <a:off x="3495416" y="3745605"/>
                        <a:ext cx="296167" cy="296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34" name="Group 341"/>
                    <p:cNvGrpSpPr>
                      <a:grpSpLocks/>
                    </p:cNvGrpSpPr>
                    <p:nvPr/>
                  </p:nvGrpSpPr>
                  <p:grpSpPr bwMode="auto">
                    <a:xfrm>
                      <a:off x="2198592" y="4014101"/>
                      <a:ext cx="1014521" cy="300036"/>
                      <a:chOff x="2682792" y="3748793"/>
                      <a:chExt cx="1014184" cy="300286"/>
                    </a:xfrm>
                  </p:grpSpPr>
                  <p:sp>
                    <p:nvSpPr>
                      <p:cNvPr id="435" name="TextBox 434"/>
                      <p:cNvSpPr txBox="1"/>
                      <p:nvPr/>
                    </p:nvSpPr>
                    <p:spPr>
                      <a:xfrm>
                        <a:off x="3038382" y="3748793"/>
                        <a:ext cx="658594" cy="300286"/>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Media</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Services</a:t>
                        </a:r>
                      </a:p>
                    </p:txBody>
                  </p:sp>
                  <p:pic>
                    <p:nvPicPr>
                      <p:cNvPr id="436" name="Picture 165" descr="Media Services.png"/>
                      <p:cNvPicPr>
                        <a:picLocks noChangeAspect="1"/>
                      </p:cNvPicPr>
                      <p:nvPr/>
                    </p:nvPicPr>
                    <p:blipFill>
                      <a:blip r:embed="rId17" cstate="print">
                        <a:biLevel thresh="25000"/>
                        <a:extLst>
                          <a:ext uri="{28A0092B-C50C-407E-A947-70E740481C1C}">
                            <a14:useLocalDpi xmlns:a14="http://schemas.microsoft.com/office/drawing/2010/main" val="0"/>
                          </a:ext>
                        </a:extLst>
                      </a:blip>
                      <a:srcRect/>
                      <a:stretch>
                        <a:fillRect/>
                      </a:stretch>
                    </p:blipFill>
                    <p:spPr bwMode="auto">
                      <a:xfrm>
                        <a:off x="2682792" y="3757863"/>
                        <a:ext cx="282134" cy="282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346" name="Group 345"/>
                <p:cNvGrpSpPr/>
                <p:nvPr/>
              </p:nvGrpSpPr>
              <p:grpSpPr>
                <a:xfrm>
                  <a:off x="4695531" y="2024565"/>
                  <a:ext cx="2872932" cy="2304638"/>
                  <a:chOff x="4691833" y="2138865"/>
                  <a:chExt cx="2872932" cy="2304638"/>
                </a:xfrm>
              </p:grpSpPr>
              <p:sp>
                <p:nvSpPr>
                  <p:cNvPr id="411" name="Rectangle 410"/>
                  <p:cNvSpPr/>
                  <p:nvPr/>
                </p:nvSpPr>
                <p:spPr bwMode="auto">
                  <a:xfrm>
                    <a:off x="4691833" y="2138865"/>
                    <a:ext cx="2872932" cy="2304638"/>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895740" eaLnBrk="1" hangingPunct="1">
                      <a:lnSpc>
                        <a:spcPct val="90000"/>
                      </a:lnSpc>
                      <a:spcBef>
                        <a:spcPts val="0"/>
                      </a:spcBef>
                      <a:spcAft>
                        <a:spcPts val="0"/>
                      </a:spcAft>
                      <a:defRPr/>
                    </a:pPr>
                    <a:r>
                      <a:rPr lang="en-US" sz="1176"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Analytics and </a:t>
                    </a:r>
                    <a:r>
                      <a:rPr lang="en-US" sz="1176" kern="0" dirty="0" err="1">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IoT</a:t>
                    </a:r>
                    <a:endParaRPr lang="en-US" sz="1176"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grpSp>
                <p:nvGrpSpPr>
                  <p:cNvPr id="412" name="Group 411"/>
                  <p:cNvGrpSpPr/>
                  <p:nvPr/>
                </p:nvGrpSpPr>
                <p:grpSpPr>
                  <a:xfrm>
                    <a:off x="4948498" y="2556851"/>
                    <a:ext cx="2361121" cy="1587740"/>
                    <a:chOff x="4805017" y="2556851"/>
                    <a:chExt cx="2361121" cy="1587740"/>
                  </a:xfrm>
                </p:grpSpPr>
                <p:grpSp>
                  <p:nvGrpSpPr>
                    <p:cNvPr id="413" name="Group 412"/>
                    <p:cNvGrpSpPr/>
                    <p:nvPr/>
                  </p:nvGrpSpPr>
                  <p:grpSpPr>
                    <a:xfrm>
                      <a:off x="4811883" y="2556851"/>
                      <a:ext cx="1046240" cy="337079"/>
                      <a:chOff x="4811883" y="2556851"/>
                      <a:chExt cx="1046240" cy="337079"/>
                    </a:xfrm>
                  </p:grpSpPr>
                  <p:sp>
                    <p:nvSpPr>
                      <p:cNvPr id="429" name="TextBox 428"/>
                      <p:cNvSpPr txBox="1"/>
                      <p:nvPr/>
                    </p:nvSpPr>
                    <p:spPr bwMode="auto">
                      <a:xfrm>
                        <a:off x="5199310" y="2574578"/>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err="1">
                            <a:gradFill>
                              <a:gsLst>
                                <a:gs pos="76250">
                                  <a:srgbClr val="FFFFFF"/>
                                </a:gs>
                                <a:gs pos="31000">
                                  <a:srgbClr val="FFFFFF"/>
                                </a:gs>
                              </a:gsLst>
                              <a:lin ang="5400000" scaled="0"/>
                            </a:gradFill>
                          </a:rPr>
                          <a:t>HDInsight</a:t>
                        </a:r>
                        <a:endParaRPr lang="en-US" sz="980" kern="0" dirty="0">
                          <a:gradFill>
                            <a:gsLst>
                              <a:gs pos="76250">
                                <a:srgbClr val="FFFFFF"/>
                              </a:gs>
                              <a:gs pos="31000">
                                <a:srgbClr val="FFFFFF"/>
                              </a:gs>
                            </a:gsLst>
                            <a:lin ang="5400000" scaled="0"/>
                          </a:gradFill>
                        </a:endParaRPr>
                      </a:p>
                    </p:txBody>
                  </p:sp>
                  <p:pic>
                    <p:nvPicPr>
                      <p:cNvPr id="430" name="Picture 181"/>
                      <p:cNvPicPr>
                        <a:picLocks noChangeAspect="1"/>
                      </p:cNvPicPr>
                      <p:nvPr/>
                    </p:nvPicPr>
                    <p:blipFill>
                      <a:blip r:embed="rId18" cstate="print">
                        <a:biLevel thresh="25000"/>
                        <a:extLst>
                          <a:ext uri="{28A0092B-C50C-407E-A947-70E740481C1C}">
                            <a14:useLocalDpi xmlns:a14="http://schemas.microsoft.com/office/drawing/2010/main" val="0"/>
                          </a:ext>
                        </a:extLst>
                      </a:blip>
                      <a:srcRect/>
                      <a:stretch>
                        <a:fillRect/>
                      </a:stretch>
                    </p:blipFill>
                    <p:spPr bwMode="auto">
                      <a:xfrm>
                        <a:off x="4811883" y="2556851"/>
                        <a:ext cx="337162" cy="3370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4" name="Group 413"/>
                    <p:cNvGrpSpPr/>
                    <p:nvPr/>
                  </p:nvGrpSpPr>
                  <p:grpSpPr>
                    <a:xfrm>
                      <a:off x="6162402" y="2574420"/>
                      <a:ext cx="1003736" cy="301625"/>
                      <a:chOff x="6162402" y="2574420"/>
                      <a:chExt cx="1003736" cy="301625"/>
                    </a:xfrm>
                  </p:grpSpPr>
                  <p:sp>
                    <p:nvSpPr>
                      <p:cNvPr id="427" name="TextBox 426"/>
                      <p:cNvSpPr txBox="1"/>
                      <p:nvPr/>
                    </p:nvSpPr>
                    <p:spPr bwMode="auto">
                      <a:xfrm>
                        <a:off x="6507325" y="2574420"/>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Machine</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Learning</a:t>
                        </a:r>
                      </a:p>
                    </p:txBody>
                  </p:sp>
                  <p:pic>
                    <p:nvPicPr>
                      <p:cNvPr id="428" name="Picture 183"/>
                      <p:cNvPicPr>
                        <a:picLocks noChangeAspect="1"/>
                      </p:cNvPicPr>
                      <p:nvPr/>
                    </p:nvPicPr>
                    <p:blipFill>
                      <a:blip r:embed="rId19" cstate="print">
                        <a:biLevel thresh="25000"/>
                        <a:extLst>
                          <a:ext uri="{28A0092B-C50C-407E-A947-70E740481C1C}">
                            <a14:useLocalDpi xmlns:a14="http://schemas.microsoft.com/office/drawing/2010/main" val="0"/>
                          </a:ext>
                        </a:extLst>
                      </a:blip>
                      <a:srcRect/>
                      <a:stretch>
                        <a:fillRect/>
                      </a:stretch>
                    </p:blipFill>
                    <p:spPr bwMode="auto">
                      <a:xfrm>
                        <a:off x="6162402" y="2593257"/>
                        <a:ext cx="263720" cy="263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5" name="Group 414"/>
                    <p:cNvGrpSpPr/>
                    <p:nvPr/>
                  </p:nvGrpSpPr>
                  <p:grpSpPr>
                    <a:xfrm>
                      <a:off x="4805017" y="3834139"/>
                      <a:ext cx="1053105" cy="310452"/>
                      <a:chOff x="4805017" y="3834139"/>
                      <a:chExt cx="1053105" cy="310452"/>
                    </a:xfrm>
                  </p:grpSpPr>
                  <p:sp>
                    <p:nvSpPr>
                      <p:cNvPr id="425" name="TextBox 424"/>
                      <p:cNvSpPr txBox="1"/>
                      <p:nvPr/>
                    </p:nvSpPr>
                    <p:spPr bwMode="auto">
                      <a:xfrm>
                        <a:off x="5199310" y="3838553"/>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Stream</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Analytics</a:t>
                        </a:r>
                      </a:p>
                    </p:txBody>
                  </p:sp>
                  <p:pic>
                    <p:nvPicPr>
                      <p:cNvPr id="426" name="Picture 185"/>
                      <p:cNvPicPr>
                        <a:picLocks noChangeAspect="1"/>
                      </p:cNvPicPr>
                      <p:nvPr/>
                    </p:nvPicPr>
                    <p:blipFill>
                      <a:blip r:embed="rId20" cstate="print">
                        <a:biLevel thresh="25000"/>
                        <a:extLst>
                          <a:ext uri="{28A0092B-C50C-407E-A947-70E740481C1C}">
                            <a14:useLocalDpi xmlns:a14="http://schemas.microsoft.com/office/drawing/2010/main" val="0"/>
                          </a:ext>
                        </a:extLst>
                      </a:blip>
                      <a:srcRect/>
                      <a:stretch>
                        <a:fillRect/>
                      </a:stretch>
                    </p:blipFill>
                    <p:spPr bwMode="auto">
                      <a:xfrm>
                        <a:off x="4805017" y="3834139"/>
                        <a:ext cx="310529" cy="3104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6" name="Group 415"/>
                    <p:cNvGrpSpPr/>
                    <p:nvPr/>
                  </p:nvGrpSpPr>
                  <p:grpSpPr>
                    <a:xfrm>
                      <a:off x="4809230" y="3192842"/>
                      <a:ext cx="1048893" cy="305501"/>
                      <a:chOff x="4809230" y="3192842"/>
                      <a:chExt cx="1048893" cy="305501"/>
                    </a:xfrm>
                  </p:grpSpPr>
                  <p:sp>
                    <p:nvSpPr>
                      <p:cNvPr id="423" name="TextBox 422"/>
                      <p:cNvSpPr txBox="1"/>
                      <p:nvPr/>
                    </p:nvSpPr>
                    <p:spPr bwMode="auto">
                      <a:xfrm>
                        <a:off x="5199310" y="3198305"/>
                        <a:ext cx="658813" cy="3000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Data</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Factory</a:t>
                        </a:r>
                      </a:p>
                    </p:txBody>
                  </p:sp>
                  <p:pic>
                    <p:nvPicPr>
                      <p:cNvPr id="424" name="Picture 187"/>
                      <p:cNvPicPr>
                        <a:picLocks noChangeAspect="1"/>
                      </p:cNvPicPr>
                      <p:nvPr/>
                    </p:nvPicPr>
                    <p:blipFill>
                      <a:blip r:embed="rId21" cstate="print">
                        <a:biLevel thresh="25000"/>
                        <a:extLst>
                          <a:ext uri="{28A0092B-C50C-407E-A947-70E740481C1C}">
                            <a14:useLocalDpi xmlns:a14="http://schemas.microsoft.com/office/drawing/2010/main" val="0"/>
                          </a:ext>
                        </a:extLst>
                      </a:blip>
                      <a:srcRect/>
                      <a:stretch>
                        <a:fillRect/>
                      </a:stretch>
                    </p:blipFill>
                    <p:spPr bwMode="auto">
                      <a:xfrm>
                        <a:off x="4809230" y="3192842"/>
                        <a:ext cx="302103" cy="302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7" name="Group 416"/>
                    <p:cNvGrpSpPr/>
                    <p:nvPr/>
                  </p:nvGrpSpPr>
                  <p:grpSpPr>
                    <a:xfrm>
                      <a:off x="6159534" y="3198305"/>
                      <a:ext cx="1006604" cy="300037"/>
                      <a:chOff x="6159534" y="3198305"/>
                      <a:chExt cx="1006604" cy="300037"/>
                    </a:xfrm>
                  </p:grpSpPr>
                  <p:sp>
                    <p:nvSpPr>
                      <p:cNvPr id="421" name="TextBox 420"/>
                      <p:cNvSpPr txBox="1"/>
                      <p:nvPr/>
                    </p:nvSpPr>
                    <p:spPr bwMode="auto">
                      <a:xfrm>
                        <a:off x="6507325" y="3198305"/>
                        <a:ext cx="658813"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Event</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Hubs</a:t>
                        </a:r>
                      </a:p>
                    </p:txBody>
                  </p:sp>
                  <p:pic>
                    <p:nvPicPr>
                      <p:cNvPr id="422" name="Picture 189"/>
                      <p:cNvPicPr>
                        <a:picLocks noChangeAspect="1"/>
                      </p:cNvPicPr>
                      <p:nvPr/>
                    </p:nvPicPr>
                    <p:blipFill>
                      <a:blip r:embed="rId22" cstate="print">
                        <a:biLevel thresh="25000"/>
                        <a:extLst>
                          <a:ext uri="{28A0092B-C50C-407E-A947-70E740481C1C}">
                            <a14:useLocalDpi xmlns:a14="http://schemas.microsoft.com/office/drawing/2010/main" val="0"/>
                          </a:ext>
                        </a:extLst>
                      </a:blip>
                      <a:srcRect/>
                      <a:stretch>
                        <a:fillRect/>
                      </a:stretch>
                    </p:blipFill>
                    <p:spPr bwMode="auto">
                      <a:xfrm>
                        <a:off x="6159534" y="3200784"/>
                        <a:ext cx="283827" cy="296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8" name="Group 417"/>
                    <p:cNvGrpSpPr/>
                    <p:nvPr/>
                  </p:nvGrpSpPr>
                  <p:grpSpPr>
                    <a:xfrm>
                      <a:off x="6165936" y="3834755"/>
                      <a:ext cx="1000202" cy="296566"/>
                      <a:chOff x="6165936" y="3834755"/>
                      <a:chExt cx="1000202" cy="296566"/>
                    </a:xfrm>
                  </p:grpSpPr>
                  <p:sp>
                    <p:nvSpPr>
                      <p:cNvPr id="419" name="TextBox 418"/>
                      <p:cNvSpPr txBox="1"/>
                      <p:nvPr/>
                    </p:nvSpPr>
                    <p:spPr bwMode="auto">
                      <a:xfrm>
                        <a:off x="6507325" y="3853657"/>
                        <a:ext cx="658813" cy="258762"/>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Mobile</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Engagement</a:t>
                        </a:r>
                      </a:p>
                    </p:txBody>
                  </p:sp>
                  <p:pic>
                    <p:nvPicPr>
                      <p:cNvPr id="420" name="Picture 191"/>
                      <p:cNvPicPr>
                        <a:picLocks noChangeAspect="1"/>
                      </p:cNvPicPr>
                      <p:nvPr/>
                    </p:nvPicPr>
                    <p:blipFill>
                      <a:blip r:embed="rId23" cstate="print">
                        <a:biLevel thresh="25000"/>
                        <a:extLst>
                          <a:ext uri="{28A0092B-C50C-407E-A947-70E740481C1C}">
                            <a14:useLocalDpi xmlns:a14="http://schemas.microsoft.com/office/drawing/2010/main" val="0"/>
                          </a:ext>
                        </a:extLst>
                      </a:blip>
                      <a:srcRect/>
                      <a:stretch>
                        <a:fillRect/>
                      </a:stretch>
                    </p:blipFill>
                    <p:spPr bwMode="auto">
                      <a:xfrm>
                        <a:off x="6165936" y="3834755"/>
                        <a:ext cx="296639" cy="296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347" name="Group 346"/>
                <p:cNvGrpSpPr/>
                <p:nvPr/>
              </p:nvGrpSpPr>
              <p:grpSpPr>
                <a:xfrm>
                  <a:off x="2082009" y="2024566"/>
                  <a:ext cx="2498759" cy="1352550"/>
                  <a:chOff x="2082009" y="2138866"/>
                  <a:chExt cx="2498759" cy="1352550"/>
                </a:xfrm>
              </p:grpSpPr>
              <p:sp>
                <p:nvSpPr>
                  <p:cNvPr id="397" name="Rectangle 396"/>
                  <p:cNvSpPr/>
                  <p:nvPr/>
                </p:nvSpPr>
                <p:spPr bwMode="auto">
                  <a:xfrm>
                    <a:off x="2082009" y="2138866"/>
                    <a:ext cx="2498759" cy="135255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895740" eaLnBrk="1" hangingPunct="1">
                      <a:lnSpc>
                        <a:spcPct val="90000"/>
                      </a:lnSpc>
                      <a:spcBef>
                        <a:spcPts val="0"/>
                      </a:spcBef>
                      <a:spcAft>
                        <a:spcPts val="0"/>
                      </a:spcAft>
                      <a:defRPr/>
                    </a:pPr>
                    <a:r>
                      <a:rPr lang="en-US" sz="1176"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Integration</a:t>
                    </a:r>
                  </a:p>
                </p:txBody>
              </p:sp>
              <p:grpSp>
                <p:nvGrpSpPr>
                  <p:cNvPr id="398" name="Group 397"/>
                  <p:cNvGrpSpPr/>
                  <p:nvPr/>
                </p:nvGrpSpPr>
                <p:grpSpPr>
                  <a:xfrm>
                    <a:off x="2198592" y="2559624"/>
                    <a:ext cx="2237004" cy="836418"/>
                    <a:chOff x="2198592" y="2559624"/>
                    <a:chExt cx="2237004" cy="836418"/>
                  </a:xfrm>
                </p:grpSpPr>
                <p:grpSp>
                  <p:nvGrpSpPr>
                    <p:cNvPr id="399" name="Group 398"/>
                    <p:cNvGrpSpPr/>
                    <p:nvPr/>
                  </p:nvGrpSpPr>
                  <p:grpSpPr>
                    <a:xfrm>
                      <a:off x="3513173" y="2559624"/>
                      <a:ext cx="922423" cy="301625"/>
                      <a:chOff x="3425188" y="2480831"/>
                      <a:chExt cx="922423" cy="301625"/>
                    </a:xfrm>
                  </p:grpSpPr>
                  <p:sp>
                    <p:nvSpPr>
                      <p:cNvPr id="409" name="TextBox 408"/>
                      <p:cNvSpPr txBox="1"/>
                      <p:nvPr/>
                    </p:nvSpPr>
                    <p:spPr bwMode="auto">
                      <a:xfrm>
                        <a:off x="3803029" y="2480831"/>
                        <a:ext cx="54458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BizTalk</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Services</a:t>
                        </a:r>
                      </a:p>
                    </p:txBody>
                  </p:sp>
                  <p:pic>
                    <p:nvPicPr>
                      <p:cNvPr id="410" name="Picture 214" descr="BizTalk Services.png"/>
                      <p:cNvPicPr>
                        <a:picLocks noChangeAspect="1"/>
                      </p:cNvPicPr>
                      <p:nvPr/>
                    </p:nvPicPr>
                    <p:blipFill>
                      <a:blip r:embed="rId24" cstate="print">
                        <a:biLevel thresh="25000"/>
                        <a:extLst>
                          <a:ext uri="{28A0092B-C50C-407E-A947-70E740481C1C}">
                            <a14:useLocalDpi xmlns:a14="http://schemas.microsoft.com/office/drawing/2010/main" val="0"/>
                          </a:ext>
                        </a:extLst>
                      </a:blip>
                      <a:srcRect/>
                      <a:stretch>
                        <a:fillRect/>
                      </a:stretch>
                    </p:blipFill>
                    <p:spPr bwMode="auto">
                      <a:xfrm>
                        <a:off x="3425188" y="2484570"/>
                        <a:ext cx="293830" cy="294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0" name="Group 399"/>
                    <p:cNvGrpSpPr/>
                    <p:nvPr/>
                  </p:nvGrpSpPr>
                  <p:grpSpPr>
                    <a:xfrm>
                      <a:off x="2198592" y="3094417"/>
                      <a:ext cx="1020311" cy="301625"/>
                      <a:chOff x="2319949" y="3019151"/>
                      <a:chExt cx="1020311" cy="301625"/>
                    </a:xfrm>
                  </p:grpSpPr>
                  <p:sp>
                    <p:nvSpPr>
                      <p:cNvPr id="407" name="TextBox 406"/>
                      <p:cNvSpPr txBox="1"/>
                      <p:nvPr/>
                    </p:nvSpPr>
                    <p:spPr bwMode="auto">
                      <a:xfrm>
                        <a:off x="2681448" y="3019151"/>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Hybrid</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Connections</a:t>
                        </a:r>
                      </a:p>
                    </p:txBody>
                  </p:sp>
                  <p:pic>
                    <p:nvPicPr>
                      <p:cNvPr id="408" name="Picture 216" descr="Hybrid Connections (BizTalk).png"/>
                      <p:cNvPicPr>
                        <a:picLocks noChangeAspect="1"/>
                      </p:cNvPicPr>
                      <p:nvPr/>
                    </p:nvPicPr>
                    <p:blipFill>
                      <a:blip r:embed="rId25" cstate="print">
                        <a:biLevel thresh="25000"/>
                        <a:extLst>
                          <a:ext uri="{28A0092B-C50C-407E-A947-70E740481C1C}">
                            <a14:useLocalDpi xmlns:a14="http://schemas.microsoft.com/office/drawing/2010/main" val="0"/>
                          </a:ext>
                        </a:extLst>
                      </a:blip>
                      <a:srcRect/>
                      <a:stretch>
                        <a:fillRect/>
                      </a:stretch>
                    </p:blipFill>
                    <p:spPr bwMode="auto">
                      <a:xfrm>
                        <a:off x="2319949" y="3023735"/>
                        <a:ext cx="292141" cy="2924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1" name="Group 400"/>
                    <p:cNvGrpSpPr/>
                    <p:nvPr/>
                  </p:nvGrpSpPr>
                  <p:grpSpPr>
                    <a:xfrm>
                      <a:off x="3521521" y="3094417"/>
                      <a:ext cx="869624" cy="301625"/>
                      <a:chOff x="3433536" y="3015624"/>
                      <a:chExt cx="869624" cy="301625"/>
                    </a:xfrm>
                  </p:grpSpPr>
                  <p:sp>
                    <p:nvSpPr>
                      <p:cNvPr id="405" name="TextBox 404"/>
                      <p:cNvSpPr txBox="1"/>
                      <p:nvPr/>
                    </p:nvSpPr>
                    <p:spPr bwMode="auto">
                      <a:xfrm>
                        <a:off x="3788740" y="3015624"/>
                        <a:ext cx="51442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Service</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Bus</a:t>
                        </a:r>
                      </a:p>
                    </p:txBody>
                  </p:sp>
                  <p:pic>
                    <p:nvPicPr>
                      <p:cNvPr id="406" name="Picture 218" descr="Service Bus.png"/>
                      <p:cNvPicPr>
                        <a:picLocks noChangeAspect="1"/>
                      </p:cNvPicPr>
                      <p:nvPr/>
                    </p:nvPicPr>
                    <p:blipFill>
                      <a:blip r:embed="rId26" cstate="print">
                        <a:biLevel thresh="25000"/>
                        <a:extLst>
                          <a:ext uri="{28A0092B-C50C-407E-A947-70E740481C1C}">
                            <a14:useLocalDpi xmlns:a14="http://schemas.microsoft.com/office/drawing/2010/main" val="0"/>
                          </a:ext>
                        </a:extLst>
                      </a:blip>
                      <a:srcRect/>
                      <a:stretch>
                        <a:fillRect/>
                      </a:stretch>
                    </p:blipFill>
                    <p:spPr bwMode="auto">
                      <a:xfrm>
                        <a:off x="3433536" y="3020078"/>
                        <a:ext cx="292402" cy="292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2" name="Group 401"/>
                    <p:cNvGrpSpPr/>
                    <p:nvPr/>
                  </p:nvGrpSpPr>
                  <p:grpSpPr>
                    <a:xfrm>
                      <a:off x="2198592" y="2560418"/>
                      <a:ext cx="1020559" cy="300037"/>
                      <a:chOff x="2319701" y="2482223"/>
                      <a:chExt cx="1020559" cy="300037"/>
                    </a:xfrm>
                  </p:grpSpPr>
                  <p:sp>
                    <p:nvSpPr>
                      <p:cNvPr id="403" name="TextBox 402"/>
                      <p:cNvSpPr txBox="1"/>
                      <p:nvPr/>
                    </p:nvSpPr>
                    <p:spPr bwMode="auto">
                      <a:xfrm>
                        <a:off x="2681448" y="2482223"/>
                        <a:ext cx="658812"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Storage</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Queues</a:t>
                        </a:r>
                      </a:p>
                    </p:txBody>
                  </p:sp>
                  <p:pic>
                    <p:nvPicPr>
                      <p:cNvPr id="404" name="Picture 220" descr="Storage queue.png"/>
                      <p:cNvPicPr>
                        <a:picLocks noChangeAspect="1"/>
                      </p:cNvPicPr>
                      <p:nvPr/>
                    </p:nvPicPr>
                    <p:blipFill>
                      <a:blip r:embed="rId27" cstate="print">
                        <a:biLevel thresh="25000"/>
                        <a:extLst>
                          <a:ext uri="{28A0092B-C50C-407E-A947-70E740481C1C}">
                            <a14:useLocalDpi xmlns:a14="http://schemas.microsoft.com/office/drawing/2010/main" val="0"/>
                          </a:ext>
                        </a:extLst>
                      </a:blip>
                      <a:srcRect/>
                      <a:stretch>
                        <a:fillRect/>
                      </a:stretch>
                    </p:blipFill>
                    <p:spPr bwMode="auto">
                      <a:xfrm>
                        <a:off x="2319701" y="2485765"/>
                        <a:ext cx="292636" cy="292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348" name="Group 347"/>
                <p:cNvGrpSpPr/>
                <p:nvPr/>
              </p:nvGrpSpPr>
              <p:grpSpPr>
                <a:xfrm>
                  <a:off x="7683226" y="2024565"/>
                  <a:ext cx="2771024" cy="2304637"/>
                  <a:chOff x="7683226" y="2138865"/>
                  <a:chExt cx="2771024" cy="2304637"/>
                </a:xfrm>
              </p:grpSpPr>
              <p:sp>
                <p:nvSpPr>
                  <p:cNvPr id="377" name="Rectangle 376"/>
                  <p:cNvSpPr/>
                  <p:nvPr/>
                </p:nvSpPr>
                <p:spPr bwMode="auto">
                  <a:xfrm>
                    <a:off x="7683226" y="2138865"/>
                    <a:ext cx="2771024" cy="2304637"/>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895740" eaLnBrk="1" hangingPunct="1">
                      <a:lnSpc>
                        <a:spcPct val="90000"/>
                      </a:lnSpc>
                      <a:spcBef>
                        <a:spcPts val="0"/>
                      </a:spcBef>
                      <a:spcAft>
                        <a:spcPts val="0"/>
                      </a:spcAft>
                      <a:defRPr/>
                    </a:pPr>
                    <a:r>
                      <a:rPr lang="en-US" sz="1176"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Data</a:t>
                    </a:r>
                  </a:p>
                </p:txBody>
              </p:sp>
              <p:grpSp>
                <p:nvGrpSpPr>
                  <p:cNvPr id="378" name="Group 377"/>
                  <p:cNvGrpSpPr/>
                  <p:nvPr/>
                </p:nvGrpSpPr>
                <p:grpSpPr>
                  <a:xfrm>
                    <a:off x="7845950" y="2595968"/>
                    <a:ext cx="2445576" cy="1553509"/>
                    <a:chOff x="7799957" y="2595968"/>
                    <a:chExt cx="2445576" cy="1553509"/>
                  </a:xfrm>
                </p:grpSpPr>
                <p:grpSp>
                  <p:nvGrpSpPr>
                    <p:cNvPr id="379" name="Group 387"/>
                    <p:cNvGrpSpPr>
                      <a:grpSpLocks/>
                    </p:cNvGrpSpPr>
                    <p:nvPr/>
                  </p:nvGrpSpPr>
                  <p:grpSpPr bwMode="auto">
                    <a:xfrm>
                      <a:off x="7799957" y="2595969"/>
                      <a:ext cx="1016185" cy="301066"/>
                      <a:chOff x="8369631" y="3448242"/>
                      <a:chExt cx="1016411" cy="301033"/>
                    </a:xfrm>
                  </p:grpSpPr>
                  <p:sp>
                    <p:nvSpPr>
                      <p:cNvPr id="395" name="TextBox 394"/>
                      <p:cNvSpPr txBox="1"/>
                      <p:nvPr/>
                    </p:nvSpPr>
                    <p:spPr>
                      <a:xfrm>
                        <a:off x="8727084" y="3448242"/>
                        <a:ext cx="658958" cy="30000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SQL</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Database</a:t>
                        </a:r>
                      </a:p>
                    </p:txBody>
                  </p:sp>
                  <p:pic>
                    <p:nvPicPr>
                      <p:cNvPr id="396" name="Picture 171"/>
                      <p:cNvPicPr>
                        <a:picLocks noChangeAspect="1"/>
                      </p:cNvPicPr>
                      <p:nvPr/>
                    </p:nvPicPr>
                    <p:blipFill>
                      <a:blip r:embed="rId28" cstate="print">
                        <a:biLevel thresh="25000"/>
                        <a:extLst>
                          <a:ext uri="{28A0092B-C50C-407E-A947-70E740481C1C}">
                            <a14:useLocalDpi xmlns:a14="http://schemas.microsoft.com/office/drawing/2010/main" val="0"/>
                          </a:ext>
                        </a:extLst>
                      </a:blip>
                      <a:srcRect/>
                      <a:stretch>
                        <a:fillRect/>
                      </a:stretch>
                    </p:blipFill>
                    <p:spPr bwMode="auto">
                      <a:xfrm>
                        <a:off x="8369631" y="3452466"/>
                        <a:ext cx="296809" cy="2968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0" name="Group 389"/>
                    <p:cNvGrpSpPr>
                      <a:grpSpLocks/>
                    </p:cNvGrpSpPr>
                    <p:nvPr/>
                  </p:nvGrpSpPr>
                  <p:grpSpPr bwMode="auto">
                    <a:xfrm>
                      <a:off x="7803051" y="3832282"/>
                      <a:ext cx="1013093" cy="300038"/>
                      <a:chOff x="8372726" y="4684418"/>
                      <a:chExt cx="1013318" cy="300005"/>
                    </a:xfrm>
                  </p:grpSpPr>
                  <p:sp>
                    <p:nvSpPr>
                      <p:cNvPr id="393" name="TextBox 392"/>
                      <p:cNvSpPr txBox="1"/>
                      <p:nvPr/>
                    </p:nvSpPr>
                    <p:spPr>
                      <a:xfrm>
                        <a:off x="8727084" y="4684418"/>
                        <a:ext cx="658960" cy="30000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err="1">
                            <a:gradFill>
                              <a:gsLst>
                                <a:gs pos="76250">
                                  <a:srgbClr val="FFFFFF"/>
                                </a:gs>
                                <a:gs pos="31000">
                                  <a:srgbClr val="FFFFFF"/>
                                </a:gs>
                              </a:gsLst>
                              <a:lin ang="5400000" scaled="0"/>
                            </a:gradFill>
                          </a:rPr>
                          <a:t>DocumentDB</a:t>
                        </a:r>
                        <a:endParaRPr lang="en-US" sz="980" kern="0" dirty="0">
                          <a:gradFill>
                            <a:gsLst>
                              <a:gs pos="76250">
                                <a:srgbClr val="FFFFFF"/>
                              </a:gs>
                              <a:gs pos="31000">
                                <a:srgbClr val="FFFFFF"/>
                              </a:gs>
                            </a:gsLst>
                            <a:lin ang="5400000" scaled="0"/>
                          </a:gradFill>
                        </a:endParaRPr>
                      </a:p>
                    </p:txBody>
                  </p:sp>
                  <p:pic>
                    <p:nvPicPr>
                      <p:cNvPr id="394" name="Picture 173"/>
                      <p:cNvPicPr>
                        <a:picLocks noChangeAspect="1"/>
                      </p:cNvPicPr>
                      <p:nvPr/>
                    </p:nvPicPr>
                    <p:blipFill>
                      <a:blip r:embed="rId29" cstate="print">
                        <a:biLevel thresh="25000"/>
                        <a:extLst>
                          <a:ext uri="{28A0092B-C50C-407E-A947-70E740481C1C}">
                            <a14:useLocalDpi xmlns:a14="http://schemas.microsoft.com/office/drawing/2010/main" val="0"/>
                          </a:ext>
                        </a:extLst>
                      </a:blip>
                      <a:srcRect/>
                      <a:stretch>
                        <a:fillRect/>
                      </a:stretch>
                    </p:blipFill>
                    <p:spPr bwMode="auto">
                      <a:xfrm>
                        <a:off x="8372726" y="4693804"/>
                        <a:ext cx="290620" cy="290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1" name="Group 390"/>
                    <p:cNvGrpSpPr>
                      <a:grpSpLocks/>
                    </p:cNvGrpSpPr>
                    <p:nvPr/>
                  </p:nvGrpSpPr>
                  <p:grpSpPr bwMode="auto">
                    <a:xfrm>
                      <a:off x="7803720" y="3204660"/>
                      <a:ext cx="1012423" cy="309349"/>
                      <a:chOff x="8373395" y="4056866"/>
                      <a:chExt cx="1012648" cy="309315"/>
                    </a:xfrm>
                  </p:grpSpPr>
                  <p:sp>
                    <p:nvSpPr>
                      <p:cNvPr id="391" name="TextBox 390"/>
                      <p:cNvSpPr txBox="1"/>
                      <p:nvPr/>
                    </p:nvSpPr>
                    <p:spPr>
                      <a:xfrm>
                        <a:off x="8727084" y="4056866"/>
                        <a:ext cx="658959" cy="301592"/>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err="1">
                            <a:gradFill>
                              <a:gsLst>
                                <a:gs pos="76250">
                                  <a:srgbClr val="FFFFFF"/>
                                </a:gs>
                                <a:gs pos="31000">
                                  <a:srgbClr val="FFFFFF"/>
                                </a:gs>
                              </a:gsLst>
                              <a:lin ang="5400000" scaled="0"/>
                            </a:gradFill>
                          </a:rPr>
                          <a:t>Redis</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Cache</a:t>
                        </a:r>
                      </a:p>
                    </p:txBody>
                  </p:sp>
                  <p:pic>
                    <p:nvPicPr>
                      <p:cNvPr id="392" name="Picture 175"/>
                      <p:cNvPicPr>
                        <a:picLocks noChangeAspect="1"/>
                      </p:cNvPicPr>
                      <p:nvPr/>
                    </p:nvPicPr>
                    <p:blipFill>
                      <a:blip r:embed="rId30" cstate="print">
                        <a:biLevel thresh="25000"/>
                        <a:extLst>
                          <a:ext uri="{28A0092B-C50C-407E-A947-70E740481C1C}">
                            <a14:useLocalDpi xmlns:a14="http://schemas.microsoft.com/office/drawing/2010/main" val="0"/>
                          </a:ext>
                        </a:extLst>
                      </a:blip>
                      <a:srcRect/>
                      <a:stretch>
                        <a:fillRect/>
                      </a:stretch>
                    </p:blipFill>
                    <p:spPr bwMode="auto">
                      <a:xfrm>
                        <a:off x="8373395" y="4076899"/>
                        <a:ext cx="289282" cy="289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2" name="Group 391"/>
                    <p:cNvGrpSpPr>
                      <a:grpSpLocks/>
                    </p:cNvGrpSpPr>
                    <p:nvPr/>
                  </p:nvGrpSpPr>
                  <p:grpSpPr bwMode="auto">
                    <a:xfrm>
                      <a:off x="9163663" y="3193851"/>
                      <a:ext cx="1081869" cy="331906"/>
                      <a:chOff x="9733640" y="4046058"/>
                      <a:chExt cx="1082109" cy="331869"/>
                    </a:xfrm>
                  </p:grpSpPr>
                  <p:sp>
                    <p:nvSpPr>
                      <p:cNvPr id="389" name="TextBox 388"/>
                      <p:cNvSpPr txBox="1"/>
                      <p:nvPr/>
                    </p:nvSpPr>
                    <p:spPr>
                      <a:xfrm>
                        <a:off x="10156790" y="4061991"/>
                        <a:ext cx="658959" cy="300004"/>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Search</a:t>
                        </a:r>
                      </a:p>
                    </p:txBody>
                  </p:sp>
                  <p:pic>
                    <p:nvPicPr>
                      <p:cNvPr id="390" name="Picture 177"/>
                      <p:cNvPicPr>
                        <a:picLocks noChangeAspect="1"/>
                      </p:cNvPicPr>
                      <p:nvPr/>
                    </p:nvPicPr>
                    <p:blipFill>
                      <a:blip r:embed="rId31" cstate="print">
                        <a:biLevel thresh="25000"/>
                        <a:extLst>
                          <a:ext uri="{28A0092B-C50C-407E-A947-70E740481C1C}">
                            <a14:useLocalDpi xmlns:a14="http://schemas.microsoft.com/office/drawing/2010/main" val="0"/>
                          </a:ext>
                        </a:extLst>
                      </a:blip>
                      <a:srcRect/>
                      <a:stretch>
                        <a:fillRect/>
                      </a:stretch>
                    </p:blipFill>
                    <p:spPr bwMode="auto">
                      <a:xfrm>
                        <a:off x="9733640" y="4046058"/>
                        <a:ext cx="331871" cy="3318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3" name="Group 392"/>
                    <p:cNvGrpSpPr>
                      <a:grpSpLocks/>
                    </p:cNvGrpSpPr>
                    <p:nvPr/>
                  </p:nvGrpSpPr>
                  <p:grpSpPr bwMode="auto">
                    <a:xfrm>
                      <a:off x="9193207" y="3828827"/>
                      <a:ext cx="1052326" cy="320650"/>
                      <a:chOff x="9763191" y="4680964"/>
                      <a:chExt cx="1052560" cy="320615"/>
                    </a:xfrm>
                  </p:grpSpPr>
                  <p:sp>
                    <p:nvSpPr>
                      <p:cNvPr id="387" name="TextBox 386"/>
                      <p:cNvSpPr txBox="1"/>
                      <p:nvPr/>
                    </p:nvSpPr>
                    <p:spPr>
                      <a:xfrm>
                        <a:off x="10156791" y="4693638"/>
                        <a:ext cx="658960" cy="301592"/>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Tables</a:t>
                        </a:r>
                      </a:p>
                    </p:txBody>
                  </p:sp>
                  <p:pic>
                    <p:nvPicPr>
                      <p:cNvPr id="388" name="Picture 179" descr="Storage table.png"/>
                      <p:cNvPicPr>
                        <a:picLocks noChangeAspect="1"/>
                      </p:cNvPicPr>
                      <p:nvPr/>
                    </p:nvPicPr>
                    <p:blipFill>
                      <a:blip r:embed="rId32" cstate="print">
                        <a:biLevel thresh="25000"/>
                        <a:extLst>
                          <a:ext uri="{28A0092B-C50C-407E-A947-70E740481C1C}">
                            <a14:useLocalDpi xmlns:a14="http://schemas.microsoft.com/office/drawing/2010/main" val="0"/>
                          </a:ext>
                        </a:extLst>
                      </a:blip>
                      <a:srcRect/>
                      <a:stretch>
                        <a:fillRect/>
                      </a:stretch>
                    </p:blipFill>
                    <p:spPr bwMode="auto">
                      <a:xfrm>
                        <a:off x="9763191" y="4680964"/>
                        <a:ext cx="320616" cy="320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4" name="Group 388"/>
                    <p:cNvGrpSpPr>
                      <a:grpSpLocks/>
                    </p:cNvGrpSpPr>
                    <p:nvPr/>
                  </p:nvGrpSpPr>
                  <p:grpSpPr bwMode="auto">
                    <a:xfrm>
                      <a:off x="9193207" y="2595968"/>
                      <a:ext cx="790386" cy="325437"/>
                      <a:chOff x="9763191" y="3448241"/>
                      <a:chExt cx="790562" cy="325401"/>
                    </a:xfrm>
                  </p:grpSpPr>
                  <p:pic>
                    <p:nvPicPr>
                      <p:cNvPr id="385" name="Picture 16"/>
                      <p:cNvPicPr>
                        <a:picLocks noChangeAspect="1"/>
                      </p:cNvPicPr>
                      <p:nvPr/>
                    </p:nvPicPr>
                    <p:blipFill>
                      <a:blip r:embed="rId33" cstate="print">
                        <a:extLst>
                          <a:ext uri="{28A0092B-C50C-407E-A947-70E740481C1C}">
                            <a14:useLocalDpi xmlns:a14="http://schemas.microsoft.com/office/drawing/2010/main" val="0"/>
                          </a:ext>
                        </a:extLst>
                      </a:blip>
                      <a:srcRect/>
                      <a:stretch>
                        <a:fillRect/>
                      </a:stretch>
                    </p:blipFill>
                    <p:spPr bwMode="auto">
                      <a:xfrm>
                        <a:off x="9763191" y="3452465"/>
                        <a:ext cx="320616" cy="2905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6" name="TextBox 385"/>
                      <p:cNvSpPr txBox="1"/>
                      <p:nvPr/>
                    </p:nvSpPr>
                    <p:spPr>
                      <a:xfrm>
                        <a:off x="10156790" y="3448241"/>
                        <a:ext cx="396963" cy="325401"/>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SQL Data</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Warehouse</a:t>
                        </a:r>
                      </a:p>
                    </p:txBody>
                  </p:sp>
                </p:grpSp>
              </p:grpSp>
            </p:grpSp>
            <p:grpSp>
              <p:nvGrpSpPr>
                <p:cNvPr id="349" name="Group 348"/>
                <p:cNvGrpSpPr/>
                <p:nvPr/>
              </p:nvGrpSpPr>
              <p:grpSpPr>
                <a:xfrm>
                  <a:off x="2082009" y="543029"/>
                  <a:ext cx="2144942" cy="1371600"/>
                  <a:chOff x="2082009" y="650979"/>
                  <a:chExt cx="2144942" cy="1371600"/>
                </a:xfrm>
              </p:grpSpPr>
              <p:sp>
                <p:nvSpPr>
                  <p:cNvPr id="364" name="Rectangle 363"/>
                  <p:cNvSpPr/>
                  <p:nvPr/>
                </p:nvSpPr>
                <p:spPr bwMode="auto">
                  <a:xfrm>
                    <a:off x="2082009" y="650979"/>
                    <a:ext cx="2144942" cy="137160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895740" eaLnBrk="1" hangingPunct="1">
                      <a:lnSpc>
                        <a:spcPct val="90000"/>
                      </a:lnSpc>
                      <a:spcBef>
                        <a:spcPts val="0"/>
                      </a:spcBef>
                      <a:spcAft>
                        <a:spcPts val="0"/>
                      </a:spcAft>
                      <a:defRPr/>
                    </a:pPr>
                    <a:r>
                      <a:rPr lang="en-US" sz="1176"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Compute</a:t>
                    </a:r>
                  </a:p>
                </p:txBody>
              </p:sp>
              <p:grpSp>
                <p:nvGrpSpPr>
                  <p:cNvPr id="365" name="Group 364"/>
                  <p:cNvGrpSpPr/>
                  <p:nvPr/>
                </p:nvGrpSpPr>
                <p:grpSpPr>
                  <a:xfrm>
                    <a:off x="2209151" y="1044910"/>
                    <a:ext cx="889842" cy="301625"/>
                    <a:chOff x="2315921" y="978921"/>
                    <a:chExt cx="889842" cy="301625"/>
                  </a:xfrm>
                </p:grpSpPr>
                <p:sp>
                  <p:nvSpPr>
                    <p:cNvPr id="375" name="TextBox 374"/>
                    <p:cNvSpPr txBox="1"/>
                    <p:nvPr/>
                  </p:nvSpPr>
                  <p:spPr bwMode="auto">
                    <a:xfrm>
                      <a:off x="2678517" y="978921"/>
                      <a:ext cx="527246"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Cloud</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Services</a:t>
                      </a:r>
                    </a:p>
                  </p:txBody>
                </p:sp>
                <p:pic>
                  <p:nvPicPr>
                    <p:cNvPr id="376" name="Picture 145"/>
                    <p:cNvPicPr>
                      <a:picLocks noChangeAspect="1"/>
                    </p:cNvPicPr>
                    <p:nvPr/>
                  </p:nvPicPr>
                  <p:blipFill>
                    <a:blip r:embed="rId34" cstate="print">
                      <a:biLevel thresh="25000"/>
                      <a:extLst>
                        <a:ext uri="{28A0092B-C50C-407E-A947-70E740481C1C}">
                          <a14:useLocalDpi xmlns:a14="http://schemas.microsoft.com/office/drawing/2010/main" val="0"/>
                        </a:ext>
                      </a:extLst>
                    </a:blip>
                    <a:srcRect/>
                    <a:stretch>
                      <a:fillRect/>
                    </a:stretch>
                  </p:blipFill>
                  <p:spPr bwMode="auto">
                    <a:xfrm>
                      <a:off x="2315921" y="984779"/>
                      <a:ext cx="289808" cy="289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6" name="Group 365"/>
                  <p:cNvGrpSpPr/>
                  <p:nvPr/>
                </p:nvGrpSpPr>
                <p:grpSpPr>
                  <a:xfrm>
                    <a:off x="2209151" y="1617332"/>
                    <a:ext cx="751241" cy="303647"/>
                    <a:chOff x="2355344" y="1558000"/>
                    <a:chExt cx="751241" cy="303647"/>
                  </a:xfrm>
                </p:grpSpPr>
                <p:sp>
                  <p:nvSpPr>
                    <p:cNvPr id="373" name="TextBox 372"/>
                    <p:cNvSpPr txBox="1"/>
                    <p:nvPr/>
                  </p:nvSpPr>
                  <p:spPr bwMode="auto">
                    <a:xfrm>
                      <a:off x="2722967" y="1559012"/>
                      <a:ext cx="383618" cy="301624"/>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Batch</a:t>
                      </a:r>
                    </a:p>
                  </p:txBody>
                </p:sp>
                <p:pic>
                  <p:nvPicPr>
                    <p:cNvPr id="374" name="Picture 147"/>
                    <p:cNvPicPr>
                      <a:picLocks noChangeAspect="1"/>
                    </p:cNvPicPr>
                    <p:nvPr/>
                  </p:nvPicPr>
                  <p:blipFill>
                    <a:blip r:embed="rId35" cstate="print">
                      <a:biLevel thresh="25000"/>
                      <a:extLst>
                        <a:ext uri="{28A0092B-C50C-407E-A947-70E740481C1C}">
                          <a14:useLocalDpi xmlns:a14="http://schemas.microsoft.com/office/drawing/2010/main" val="0"/>
                        </a:ext>
                      </a:extLst>
                    </a:blip>
                    <a:srcRect/>
                    <a:stretch>
                      <a:fillRect/>
                    </a:stretch>
                  </p:blipFill>
                  <p:spPr bwMode="auto">
                    <a:xfrm>
                      <a:off x="2355344" y="1558000"/>
                      <a:ext cx="303542" cy="303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7" name="Group 366"/>
                  <p:cNvGrpSpPr/>
                  <p:nvPr/>
                </p:nvGrpSpPr>
                <p:grpSpPr>
                  <a:xfrm>
                    <a:off x="3226725" y="1617332"/>
                    <a:ext cx="865731" cy="301625"/>
                    <a:chOff x="3193533" y="1551343"/>
                    <a:chExt cx="865731" cy="301625"/>
                  </a:xfrm>
                </p:grpSpPr>
                <p:sp>
                  <p:nvSpPr>
                    <p:cNvPr id="371" name="TextBox 370"/>
                    <p:cNvSpPr txBox="1"/>
                    <p:nvPr/>
                  </p:nvSpPr>
                  <p:spPr bwMode="auto">
                    <a:xfrm>
                      <a:off x="3554337" y="1551343"/>
                      <a:ext cx="504927"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Remote </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App</a:t>
                      </a:r>
                    </a:p>
                  </p:txBody>
                </p:sp>
                <p:pic>
                  <p:nvPicPr>
                    <p:cNvPr id="372" name="Picture 149"/>
                    <p:cNvPicPr>
                      <a:picLocks noChangeAspect="1"/>
                    </p:cNvPicPr>
                    <p:nvPr/>
                  </p:nvPicPr>
                  <p:blipFill>
                    <a:blip r:embed="rId36" cstate="print">
                      <a:biLevel thresh="25000"/>
                      <a:extLst>
                        <a:ext uri="{28A0092B-C50C-407E-A947-70E740481C1C}">
                          <a14:useLocalDpi xmlns:a14="http://schemas.microsoft.com/office/drawing/2010/main" val="0"/>
                        </a:ext>
                      </a:extLst>
                    </a:blip>
                    <a:srcRect/>
                    <a:stretch>
                      <a:fillRect/>
                    </a:stretch>
                  </p:blipFill>
                  <p:spPr bwMode="auto">
                    <a:xfrm>
                      <a:off x="3193533" y="1556274"/>
                      <a:ext cx="291661" cy="291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8" name="Group 367"/>
                  <p:cNvGrpSpPr/>
                  <p:nvPr/>
                </p:nvGrpSpPr>
                <p:grpSpPr>
                  <a:xfrm>
                    <a:off x="3226725" y="1046498"/>
                    <a:ext cx="873084" cy="300037"/>
                    <a:chOff x="3380111" y="980440"/>
                    <a:chExt cx="873084" cy="300037"/>
                  </a:xfrm>
                </p:grpSpPr>
                <p:sp>
                  <p:nvSpPr>
                    <p:cNvPr id="369" name="TextBox 368"/>
                    <p:cNvSpPr txBox="1"/>
                    <p:nvPr/>
                  </p:nvSpPr>
                  <p:spPr bwMode="auto">
                    <a:xfrm>
                      <a:off x="3723011" y="980440"/>
                      <a:ext cx="530184"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Service</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Fabric</a:t>
                      </a:r>
                    </a:p>
                  </p:txBody>
                </p:sp>
                <p:sp>
                  <p:nvSpPr>
                    <p:cNvPr id="370" name="Freeform 369"/>
                    <p:cNvSpPr/>
                    <p:nvPr/>
                  </p:nvSpPr>
                  <p:spPr bwMode="auto">
                    <a:xfrm>
                      <a:off x="3380111" y="993933"/>
                      <a:ext cx="282575" cy="273050"/>
                    </a:xfrm>
                    <a:custGeom>
                      <a:avLst/>
                      <a:gdLst>
                        <a:gd name="connsiteX0" fmla="*/ 284961 w 673895"/>
                        <a:gd name="connsiteY0" fmla="*/ 158165 h 647702"/>
                        <a:gd name="connsiteX1" fmla="*/ 170786 w 673895"/>
                        <a:gd name="connsiteY1" fmla="*/ 242195 h 647702"/>
                        <a:gd name="connsiteX2" fmla="*/ 176214 w 673895"/>
                        <a:gd name="connsiteY2" fmla="*/ 269082 h 647702"/>
                        <a:gd name="connsiteX3" fmla="*/ 150408 w 673895"/>
                        <a:gd name="connsiteY3" fmla="*/ 331383 h 647702"/>
                        <a:gd name="connsiteX4" fmla="*/ 146443 w 673895"/>
                        <a:gd name="connsiteY4" fmla="*/ 334057 h 647702"/>
                        <a:gd name="connsiteX5" fmla="*/ 192422 w 673895"/>
                        <a:gd name="connsiteY5" fmla="*/ 472837 h 647702"/>
                        <a:gd name="connsiteX6" fmla="*/ 220034 w 673895"/>
                        <a:gd name="connsiteY6" fmla="*/ 478412 h 647702"/>
                        <a:gd name="connsiteX7" fmla="*/ 248039 w 673895"/>
                        <a:gd name="connsiteY7" fmla="*/ 497294 h 647702"/>
                        <a:gd name="connsiteX8" fmla="*/ 265572 w 673895"/>
                        <a:gd name="connsiteY8" fmla="*/ 523298 h 647702"/>
                        <a:gd name="connsiteX9" fmla="*/ 408956 w 673895"/>
                        <a:gd name="connsiteY9" fmla="*/ 523298 h 647702"/>
                        <a:gd name="connsiteX10" fmla="*/ 417479 w 673895"/>
                        <a:gd name="connsiteY10" fmla="*/ 505571 h 647702"/>
                        <a:gd name="connsiteX11" fmla="*/ 456243 w 673895"/>
                        <a:gd name="connsiteY11" fmla="*/ 473649 h 647702"/>
                        <a:gd name="connsiteX12" fmla="*/ 488887 w 673895"/>
                        <a:gd name="connsiteY12" fmla="*/ 467058 h 647702"/>
                        <a:gd name="connsiteX13" fmla="*/ 531395 w 673895"/>
                        <a:gd name="connsiteY13" fmla="*/ 334333 h 647702"/>
                        <a:gd name="connsiteX14" fmla="*/ 523487 w 673895"/>
                        <a:gd name="connsiteY14" fmla="*/ 329002 h 647702"/>
                        <a:gd name="connsiteX15" fmla="*/ 497681 w 673895"/>
                        <a:gd name="connsiteY15" fmla="*/ 266701 h 647702"/>
                        <a:gd name="connsiteX16" fmla="*/ 501673 w 673895"/>
                        <a:gd name="connsiteY16" fmla="*/ 246929 h 647702"/>
                        <a:gd name="connsiteX17" fmla="*/ 384346 w 673895"/>
                        <a:gd name="connsiteY17" fmla="*/ 159653 h 647702"/>
                        <a:gd name="connsiteX18" fmla="*/ 370052 w 673895"/>
                        <a:gd name="connsiteY18" fmla="*/ 169290 h 647702"/>
                        <a:gd name="connsiteX19" fmla="*/ 335757 w 673895"/>
                        <a:gd name="connsiteY19" fmla="*/ 176214 h 647702"/>
                        <a:gd name="connsiteX20" fmla="*/ 301462 w 673895"/>
                        <a:gd name="connsiteY20" fmla="*/ 169290 h 647702"/>
                        <a:gd name="connsiteX21" fmla="*/ 335757 w 673895"/>
                        <a:gd name="connsiteY21" fmla="*/ 0 h 647702"/>
                        <a:gd name="connsiteX22" fmla="*/ 423864 w 673895"/>
                        <a:gd name="connsiteY22" fmla="*/ 88107 h 647702"/>
                        <a:gd name="connsiteX23" fmla="*/ 420253 w 673895"/>
                        <a:gd name="connsiteY23" fmla="*/ 105993 h 647702"/>
                        <a:gd name="connsiteX24" fmla="*/ 538728 w 673895"/>
                        <a:gd name="connsiteY24" fmla="*/ 194124 h 647702"/>
                        <a:gd name="connsiteX25" fmla="*/ 551493 w 673895"/>
                        <a:gd name="connsiteY25" fmla="*/ 185518 h 647702"/>
                        <a:gd name="connsiteX26" fmla="*/ 585788 w 673895"/>
                        <a:gd name="connsiteY26" fmla="*/ 178594 h 647702"/>
                        <a:gd name="connsiteX27" fmla="*/ 673895 w 673895"/>
                        <a:gd name="connsiteY27" fmla="*/ 266701 h 647702"/>
                        <a:gd name="connsiteX28" fmla="*/ 620083 w 673895"/>
                        <a:gd name="connsiteY28" fmla="*/ 347884 h 647702"/>
                        <a:gd name="connsiteX29" fmla="*/ 593016 w 673895"/>
                        <a:gd name="connsiteY29" fmla="*/ 353349 h 647702"/>
                        <a:gd name="connsiteX30" fmla="*/ 549222 w 673895"/>
                        <a:gd name="connsiteY30" fmla="*/ 490092 h 647702"/>
                        <a:gd name="connsiteX31" fmla="*/ 552839 w 673895"/>
                        <a:gd name="connsiteY31" fmla="*/ 492531 h 647702"/>
                        <a:gd name="connsiteX32" fmla="*/ 578645 w 673895"/>
                        <a:gd name="connsiteY32" fmla="*/ 554832 h 647702"/>
                        <a:gd name="connsiteX33" fmla="*/ 490538 w 673895"/>
                        <a:gd name="connsiteY33" fmla="*/ 642939 h 647702"/>
                        <a:gd name="connsiteX34" fmla="*/ 409355 w 673895"/>
                        <a:gd name="connsiteY34" fmla="*/ 589127 h 647702"/>
                        <a:gd name="connsiteX35" fmla="*/ 409084 w 673895"/>
                        <a:gd name="connsiteY35" fmla="*/ 587783 h 647702"/>
                        <a:gd name="connsiteX36" fmla="*/ 268154 w 673895"/>
                        <a:gd name="connsiteY36" fmla="*/ 587783 h 647702"/>
                        <a:gd name="connsiteX37" fmla="*/ 266921 w 673895"/>
                        <a:gd name="connsiteY37" fmla="*/ 593890 h 647702"/>
                        <a:gd name="connsiteX38" fmla="*/ 185738 w 673895"/>
                        <a:gd name="connsiteY38" fmla="*/ 647702 h 647702"/>
                        <a:gd name="connsiteX39" fmla="*/ 97631 w 673895"/>
                        <a:gd name="connsiteY39" fmla="*/ 559595 h 647702"/>
                        <a:gd name="connsiteX40" fmla="*/ 123437 w 673895"/>
                        <a:gd name="connsiteY40" fmla="*/ 497294 h 647702"/>
                        <a:gd name="connsiteX41" fmla="*/ 130921 w 673895"/>
                        <a:gd name="connsiteY41" fmla="*/ 492248 h 647702"/>
                        <a:gd name="connsiteX42" fmla="*/ 86036 w 673895"/>
                        <a:gd name="connsiteY42" fmla="*/ 356771 h 647702"/>
                        <a:gd name="connsiteX43" fmla="*/ 53812 w 673895"/>
                        <a:gd name="connsiteY43" fmla="*/ 350265 h 647702"/>
                        <a:gd name="connsiteX44" fmla="*/ 0 w 673895"/>
                        <a:gd name="connsiteY44" fmla="*/ 269082 h 647702"/>
                        <a:gd name="connsiteX45" fmla="*/ 88107 w 673895"/>
                        <a:gd name="connsiteY45" fmla="*/ 180975 h 647702"/>
                        <a:gd name="connsiteX46" fmla="*/ 122402 w 673895"/>
                        <a:gd name="connsiteY46" fmla="*/ 187899 h 647702"/>
                        <a:gd name="connsiteX47" fmla="*/ 129378 w 673895"/>
                        <a:gd name="connsiteY47" fmla="*/ 192602 h 647702"/>
                        <a:gd name="connsiteX48" fmla="*/ 250718 w 673895"/>
                        <a:gd name="connsiteY48" fmla="*/ 103300 h 647702"/>
                        <a:gd name="connsiteX49" fmla="*/ 247650 w 673895"/>
                        <a:gd name="connsiteY49" fmla="*/ 88107 h 647702"/>
                        <a:gd name="connsiteX50" fmla="*/ 335757 w 673895"/>
                        <a:gd name="connsiteY50" fmla="*/ 0 h 647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673895" h="647702">
                          <a:moveTo>
                            <a:pt x="284961" y="158165"/>
                          </a:moveTo>
                          <a:lnTo>
                            <a:pt x="170786" y="242195"/>
                          </a:lnTo>
                          <a:lnTo>
                            <a:pt x="176214" y="269082"/>
                          </a:lnTo>
                          <a:cubicBezTo>
                            <a:pt x="176214" y="293412"/>
                            <a:pt x="166353" y="315439"/>
                            <a:pt x="150408" y="331383"/>
                          </a:cubicBezTo>
                          <a:lnTo>
                            <a:pt x="146443" y="334057"/>
                          </a:lnTo>
                          <a:lnTo>
                            <a:pt x="192422" y="472837"/>
                          </a:lnTo>
                          <a:lnTo>
                            <a:pt x="220034" y="478412"/>
                          </a:lnTo>
                          <a:cubicBezTo>
                            <a:pt x="230575" y="482870"/>
                            <a:pt x="240067" y="489322"/>
                            <a:pt x="248039" y="497294"/>
                          </a:cubicBezTo>
                          <a:lnTo>
                            <a:pt x="265572" y="523298"/>
                          </a:lnTo>
                          <a:lnTo>
                            <a:pt x="408956" y="523298"/>
                          </a:lnTo>
                          <a:lnTo>
                            <a:pt x="417479" y="505571"/>
                          </a:lnTo>
                          <a:cubicBezTo>
                            <a:pt x="426979" y="491509"/>
                            <a:pt x="440432" y="480337"/>
                            <a:pt x="456243" y="473649"/>
                          </a:cubicBezTo>
                          <a:lnTo>
                            <a:pt x="488887" y="467058"/>
                          </a:lnTo>
                          <a:lnTo>
                            <a:pt x="531395" y="334333"/>
                          </a:lnTo>
                          <a:lnTo>
                            <a:pt x="523487" y="329002"/>
                          </a:lnTo>
                          <a:cubicBezTo>
                            <a:pt x="507543" y="313058"/>
                            <a:pt x="497681" y="291031"/>
                            <a:pt x="497681" y="266701"/>
                          </a:cubicBezTo>
                          <a:lnTo>
                            <a:pt x="501673" y="246929"/>
                          </a:lnTo>
                          <a:lnTo>
                            <a:pt x="384346" y="159653"/>
                          </a:lnTo>
                          <a:lnTo>
                            <a:pt x="370052" y="169290"/>
                          </a:lnTo>
                          <a:cubicBezTo>
                            <a:pt x="359511" y="173749"/>
                            <a:pt x="347922" y="176214"/>
                            <a:pt x="335757" y="176214"/>
                          </a:cubicBezTo>
                          <a:cubicBezTo>
                            <a:pt x="323592" y="176214"/>
                            <a:pt x="312003" y="173749"/>
                            <a:pt x="301462" y="169290"/>
                          </a:cubicBezTo>
                          <a:close/>
                          <a:moveTo>
                            <a:pt x="335757" y="0"/>
                          </a:moveTo>
                          <a:cubicBezTo>
                            <a:pt x="384417" y="0"/>
                            <a:pt x="423864" y="39447"/>
                            <a:pt x="423864" y="88107"/>
                          </a:cubicBezTo>
                          <a:lnTo>
                            <a:pt x="420253" y="105993"/>
                          </a:lnTo>
                          <a:lnTo>
                            <a:pt x="538728" y="194124"/>
                          </a:lnTo>
                          <a:lnTo>
                            <a:pt x="551493" y="185518"/>
                          </a:lnTo>
                          <a:cubicBezTo>
                            <a:pt x="562034" y="181059"/>
                            <a:pt x="573623" y="178594"/>
                            <a:pt x="585788" y="178594"/>
                          </a:cubicBezTo>
                          <a:cubicBezTo>
                            <a:pt x="634448" y="178594"/>
                            <a:pt x="673895" y="218041"/>
                            <a:pt x="673895" y="266701"/>
                          </a:cubicBezTo>
                          <a:cubicBezTo>
                            <a:pt x="673895" y="303196"/>
                            <a:pt x="651706" y="334509"/>
                            <a:pt x="620083" y="347884"/>
                          </a:cubicBezTo>
                          <a:lnTo>
                            <a:pt x="593016" y="353349"/>
                          </a:lnTo>
                          <a:lnTo>
                            <a:pt x="549222" y="490092"/>
                          </a:lnTo>
                          <a:lnTo>
                            <a:pt x="552839" y="492531"/>
                          </a:lnTo>
                          <a:cubicBezTo>
                            <a:pt x="568783" y="508475"/>
                            <a:pt x="578645" y="530502"/>
                            <a:pt x="578645" y="554832"/>
                          </a:cubicBezTo>
                          <a:cubicBezTo>
                            <a:pt x="578645" y="603492"/>
                            <a:pt x="539198" y="642939"/>
                            <a:pt x="490538" y="642939"/>
                          </a:cubicBezTo>
                          <a:cubicBezTo>
                            <a:pt x="454043" y="642939"/>
                            <a:pt x="422731" y="620750"/>
                            <a:pt x="409355" y="589127"/>
                          </a:cubicBezTo>
                          <a:lnTo>
                            <a:pt x="409084" y="587783"/>
                          </a:lnTo>
                          <a:lnTo>
                            <a:pt x="268154" y="587783"/>
                          </a:lnTo>
                          <a:lnTo>
                            <a:pt x="266921" y="593890"/>
                          </a:lnTo>
                          <a:cubicBezTo>
                            <a:pt x="253546" y="625513"/>
                            <a:pt x="222233" y="647702"/>
                            <a:pt x="185738" y="647702"/>
                          </a:cubicBezTo>
                          <a:cubicBezTo>
                            <a:pt x="137078" y="647702"/>
                            <a:pt x="97631" y="608255"/>
                            <a:pt x="97631" y="559595"/>
                          </a:cubicBezTo>
                          <a:cubicBezTo>
                            <a:pt x="97631" y="535265"/>
                            <a:pt x="107493" y="513238"/>
                            <a:pt x="123437" y="497294"/>
                          </a:cubicBezTo>
                          <a:lnTo>
                            <a:pt x="130921" y="492248"/>
                          </a:lnTo>
                          <a:lnTo>
                            <a:pt x="86036" y="356771"/>
                          </a:lnTo>
                          <a:lnTo>
                            <a:pt x="53812" y="350265"/>
                          </a:lnTo>
                          <a:cubicBezTo>
                            <a:pt x="22189" y="336890"/>
                            <a:pt x="0" y="305577"/>
                            <a:pt x="0" y="269082"/>
                          </a:cubicBezTo>
                          <a:cubicBezTo>
                            <a:pt x="0" y="220422"/>
                            <a:pt x="39447" y="180975"/>
                            <a:pt x="88107" y="180975"/>
                          </a:cubicBezTo>
                          <a:cubicBezTo>
                            <a:pt x="100272" y="180975"/>
                            <a:pt x="111861" y="183440"/>
                            <a:pt x="122402" y="187899"/>
                          </a:cubicBezTo>
                          <a:lnTo>
                            <a:pt x="129378" y="192602"/>
                          </a:lnTo>
                          <a:lnTo>
                            <a:pt x="250718" y="103300"/>
                          </a:lnTo>
                          <a:lnTo>
                            <a:pt x="247650" y="88107"/>
                          </a:lnTo>
                          <a:cubicBezTo>
                            <a:pt x="247650" y="39447"/>
                            <a:pt x="287097" y="0"/>
                            <a:pt x="335757" y="0"/>
                          </a:cubicBezTo>
                          <a:close/>
                        </a:path>
                      </a:pathLst>
                    </a:custGeom>
                    <a:solidFill>
                      <a:srgbClr val="FFFFFF"/>
                    </a:solidFill>
                    <a:ln w="9525" cap="flat" cmpd="sng" algn="ctr">
                      <a:solidFill>
                        <a:srgbClr val="FFFFFF"/>
                      </a:solidFill>
                      <a:prstDash val="solid"/>
                      <a:headEnd type="none" w="med" len="med"/>
                      <a:tailEnd type="none" w="med" len="med"/>
                    </a:ln>
                    <a:effectLst/>
                  </p:spPr>
                  <p:txBody>
                    <a:bodyPr lIns="182880" tIns="146304" rIns="182880" bIns="146304"/>
                    <a:lstStyle/>
                    <a:p>
                      <a:pPr algn="ctr" defTabSz="913916" eaLnBrk="1" hangingPunct="1">
                        <a:lnSpc>
                          <a:spcPct val="90000"/>
                        </a:lnSpc>
                        <a:defRPr/>
                      </a:pPr>
                      <a:endParaRPr lang="en-US" sz="1960" b="1" kern="0" dirty="0">
                        <a:solidFill>
                          <a:srgbClr val="FFFFFF"/>
                        </a:solidFill>
                        <a:latin typeface="Segoe UI Light"/>
                        <a:ea typeface="Segoe UI" pitchFamily="34" charset="0"/>
                        <a:cs typeface="Segoe UI" pitchFamily="34" charset="0"/>
                      </a:endParaRPr>
                    </a:p>
                  </p:txBody>
                </p:sp>
              </p:grpSp>
            </p:grpSp>
            <p:grpSp>
              <p:nvGrpSpPr>
                <p:cNvPr id="350" name="Group 349"/>
                <p:cNvGrpSpPr/>
                <p:nvPr/>
              </p:nvGrpSpPr>
              <p:grpSpPr>
                <a:xfrm>
                  <a:off x="8203323" y="543029"/>
                  <a:ext cx="2250927" cy="1371600"/>
                  <a:chOff x="8203323" y="650979"/>
                  <a:chExt cx="2250927" cy="1371600"/>
                </a:xfrm>
              </p:grpSpPr>
              <p:sp>
                <p:nvSpPr>
                  <p:cNvPr id="351" name="Rectangle 350"/>
                  <p:cNvSpPr/>
                  <p:nvPr/>
                </p:nvSpPr>
                <p:spPr bwMode="auto">
                  <a:xfrm>
                    <a:off x="8203323" y="650979"/>
                    <a:ext cx="2250927" cy="137160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895740" eaLnBrk="1" hangingPunct="1">
                      <a:lnSpc>
                        <a:spcPct val="90000"/>
                      </a:lnSpc>
                      <a:spcBef>
                        <a:spcPts val="0"/>
                      </a:spcBef>
                      <a:spcAft>
                        <a:spcPts val="0"/>
                      </a:spcAft>
                      <a:defRPr/>
                    </a:pPr>
                    <a:r>
                      <a:rPr lang="en-US" sz="1176"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Developer services</a:t>
                    </a:r>
                  </a:p>
                </p:txBody>
              </p:sp>
              <p:grpSp>
                <p:nvGrpSpPr>
                  <p:cNvPr id="352" name="Group 351"/>
                  <p:cNvGrpSpPr/>
                  <p:nvPr/>
                </p:nvGrpSpPr>
                <p:grpSpPr>
                  <a:xfrm>
                    <a:off x="8316462" y="1050815"/>
                    <a:ext cx="1048050" cy="290595"/>
                    <a:chOff x="8316462" y="1050815"/>
                    <a:chExt cx="1048050" cy="290595"/>
                  </a:xfrm>
                </p:grpSpPr>
                <p:sp>
                  <p:nvSpPr>
                    <p:cNvPr id="362" name="TextBox 361"/>
                    <p:cNvSpPr txBox="1"/>
                    <p:nvPr/>
                  </p:nvSpPr>
                  <p:spPr bwMode="auto">
                    <a:xfrm>
                      <a:off x="8694587" y="1065786"/>
                      <a:ext cx="669925" cy="2508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Visual </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Studio</a:t>
                      </a:r>
                    </a:p>
                  </p:txBody>
                </p:sp>
                <p:pic>
                  <p:nvPicPr>
                    <p:cNvPr id="363" name="Picture 167" descr="Visual Studio Online.png"/>
                    <p:cNvPicPr>
                      <a:picLocks noChangeAspect="1"/>
                    </p:cNvPicPr>
                    <p:nvPr/>
                  </p:nvPicPr>
                  <p:blipFill>
                    <a:blip r:embed="rId37" cstate="print">
                      <a:biLevel thresh="25000"/>
                      <a:extLst>
                        <a:ext uri="{28A0092B-C50C-407E-A947-70E740481C1C}">
                          <a14:useLocalDpi xmlns:a14="http://schemas.microsoft.com/office/drawing/2010/main" val="0"/>
                        </a:ext>
                      </a:extLst>
                    </a:blip>
                    <a:srcRect/>
                    <a:stretch>
                      <a:fillRect/>
                    </a:stretch>
                  </p:blipFill>
                  <p:spPr bwMode="auto">
                    <a:xfrm>
                      <a:off x="8316462" y="1050815"/>
                      <a:ext cx="290580" cy="290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53" name="Group 352"/>
                  <p:cNvGrpSpPr/>
                  <p:nvPr/>
                </p:nvGrpSpPr>
                <p:grpSpPr>
                  <a:xfrm>
                    <a:off x="9413978" y="1606382"/>
                    <a:ext cx="957567" cy="312845"/>
                    <a:chOff x="9413978" y="1606382"/>
                    <a:chExt cx="957567" cy="312845"/>
                  </a:xfrm>
                </p:grpSpPr>
                <p:sp>
                  <p:nvSpPr>
                    <p:cNvPr id="360" name="TextBox 359"/>
                    <p:cNvSpPr txBox="1"/>
                    <p:nvPr/>
                  </p:nvSpPr>
                  <p:spPr bwMode="auto">
                    <a:xfrm>
                      <a:off x="9712733" y="1617602"/>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Application</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Insights</a:t>
                      </a:r>
                    </a:p>
                  </p:txBody>
                </p:sp>
                <p:pic>
                  <p:nvPicPr>
                    <p:cNvPr id="361" name="Picture 169" descr="Application Insights.png"/>
                    <p:cNvPicPr>
                      <a:picLocks noChangeAspect="1"/>
                    </p:cNvPicPr>
                    <p:nvPr/>
                  </p:nvPicPr>
                  <p:blipFill>
                    <a:blip r:embed="rId38" cstate="print">
                      <a:biLevel thresh="25000"/>
                      <a:extLst>
                        <a:ext uri="{28A0092B-C50C-407E-A947-70E740481C1C}">
                          <a14:useLocalDpi xmlns:a14="http://schemas.microsoft.com/office/drawing/2010/main" val="0"/>
                        </a:ext>
                      </a:extLst>
                    </a:blip>
                    <a:srcRect/>
                    <a:stretch>
                      <a:fillRect/>
                    </a:stretch>
                  </p:blipFill>
                  <p:spPr bwMode="auto">
                    <a:xfrm>
                      <a:off x="9413978" y="1606382"/>
                      <a:ext cx="292365" cy="292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54" name="Group 353"/>
                  <p:cNvGrpSpPr/>
                  <p:nvPr/>
                </p:nvGrpSpPr>
                <p:grpSpPr>
                  <a:xfrm>
                    <a:off x="9408787" y="1025699"/>
                    <a:ext cx="875200" cy="302765"/>
                    <a:chOff x="9408787" y="1025699"/>
                    <a:chExt cx="875200" cy="302765"/>
                  </a:xfrm>
                </p:grpSpPr>
                <p:pic>
                  <p:nvPicPr>
                    <p:cNvPr id="358" name="Picture 272"/>
                    <p:cNvPicPr>
                      <a:picLocks noChangeAspect="1"/>
                    </p:cNvPicPr>
                    <p:nvPr/>
                  </p:nvPicPr>
                  <p:blipFill>
                    <a:blip r:embed="rId39" cstate="print">
                      <a:biLevel thresh="25000"/>
                      <a:extLst>
                        <a:ext uri="{28A0092B-C50C-407E-A947-70E740481C1C}">
                          <a14:useLocalDpi xmlns:a14="http://schemas.microsoft.com/office/drawing/2010/main" val="0"/>
                        </a:ext>
                      </a:extLst>
                    </a:blip>
                    <a:srcRect/>
                    <a:stretch>
                      <a:fillRect/>
                    </a:stretch>
                  </p:blipFill>
                  <p:spPr bwMode="auto">
                    <a:xfrm>
                      <a:off x="9408787" y="1025699"/>
                      <a:ext cx="302749" cy="302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9" name="TextBox 358"/>
                    <p:cNvSpPr txBox="1"/>
                    <p:nvPr/>
                  </p:nvSpPr>
                  <p:spPr bwMode="auto">
                    <a:xfrm>
                      <a:off x="9742651" y="1059753"/>
                      <a:ext cx="541336" cy="2492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Azure SDK</a:t>
                      </a:r>
                    </a:p>
                  </p:txBody>
                </p:sp>
              </p:grpSp>
              <p:grpSp>
                <p:nvGrpSpPr>
                  <p:cNvPr id="355" name="Group 354"/>
                  <p:cNvGrpSpPr/>
                  <p:nvPr/>
                </p:nvGrpSpPr>
                <p:grpSpPr>
                  <a:xfrm>
                    <a:off x="8316496" y="1621631"/>
                    <a:ext cx="1048016" cy="280129"/>
                    <a:chOff x="8316496" y="1621631"/>
                    <a:chExt cx="1048016" cy="280129"/>
                  </a:xfrm>
                </p:grpSpPr>
                <p:sp>
                  <p:nvSpPr>
                    <p:cNvPr id="356" name="TextBox 355"/>
                    <p:cNvSpPr txBox="1"/>
                    <p:nvPr/>
                  </p:nvSpPr>
                  <p:spPr bwMode="auto">
                    <a:xfrm>
                      <a:off x="8704112" y="1650936"/>
                      <a:ext cx="660400" cy="250824"/>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Team </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Project</a:t>
                      </a:r>
                    </a:p>
                  </p:txBody>
                </p:sp>
                <p:sp>
                  <p:nvSpPr>
                    <p:cNvPr id="357" name="Freeform 356"/>
                    <p:cNvSpPr/>
                    <p:nvPr/>
                  </p:nvSpPr>
                  <p:spPr bwMode="auto">
                    <a:xfrm>
                      <a:off x="8316496" y="1621631"/>
                      <a:ext cx="290512" cy="249237"/>
                    </a:xfrm>
                    <a:custGeom>
                      <a:avLst/>
                      <a:gdLst>
                        <a:gd name="connsiteX0" fmla="*/ 20235 w 769143"/>
                        <a:gd name="connsiteY0" fmla="*/ 443405 h 659607"/>
                        <a:gd name="connsiteX1" fmla="*/ 84659 w 769143"/>
                        <a:gd name="connsiteY1" fmla="*/ 443405 h 659607"/>
                        <a:gd name="connsiteX2" fmla="*/ 133712 w 769143"/>
                        <a:gd name="connsiteY2" fmla="*/ 527981 h 659607"/>
                        <a:gd name="connsiteX3" fmla="*/ 182766 w 769143"/>
                        <a:gd name="connsiteY3" fmla="*/ 443405 h 659607"/>
                        <a:gd name="connsiteX4" fmla="*/ 251228 w 769143"/>
                        <a:gd name="connsiteY4" fmla="*/ 443405 h 659607"/>
                        <a:gd name="connsiteX5" fmla="*/ 271462 w 769143"/>
                        <a:gd name="connsiteY5" fmla="*/ 463640 h 659607"/>
                        <a:gd name="connsiteX6" fmla="*/ 271462 w 769143"/>
                        <a:gd name="connsiteY6" fmla="*/ 634610 h 659607"/>
                        <a:gd name="connsiteX7" fmla="*/ 251228 w 769143"/>
                        <a:gd name="connsiteY7" fmla="*/ 654845 h 659607"/>
                        <a:gd name="connsiteX8" fmla="*/ 20235 w 769143"/>
                        <a:gd name="connsiteY8" fmla="*/ 654845 h 659607"/>
                        <a:gd name="connsiteX9" fmla="*/ 0 w 769143"/>
                        <a:gd name="connsiteY9" fmla="*/ 634610 h 659607"/>
                        <a:gd name="connsiteX10" fmla="*/ 0 w 769143"/>
                        <a:gd name="connsiteY10" fmla="*/ 463640 h 659607"/>
                        <a:gd name="connsiteX11" fmla="*/ 20235 w 769143"/>
                        <a:gd name="connsiteY11" fmla="*/ 443405 h 659607"/>
                        <a:gd name="connsiteX12" fmla="*/ 330596 w 769143"/>
                        <a:gd name="connsiteY12" fmla="*/ 290513 h 659607"/>
                        <a:gd name="connsiteX13" fmla="*/ 443055 w 769143"/>
                        <a:gd name="connsiteY13" fmla="*/ 290513 h 659607"/>
                        <a:gd name="connsiteX14" fmla="*/ 528684 w 769143"/>
                        <a:gd name="connsiteY14" fmla="*/ 438150 h 659607"/>
                        <a:gd name="connsiteX15" fmla="*/ 614314 w 769143"/>
                        <a:gd name="connsiteY15" fmla="*/ 290513 h 659607"/>
                        <a:gd name="connsiteX16" fmla="*/ 733821 w 769143"/>
                        <a:gd name="connsiteY16" fmla="*/ 290513 h 659607"/>
                        <a:gd name="connsiteX17" fmla="*/ 769143 w 769143"/>
                        <a:gd name="connsiteY17" fmla="*/ 325835 h 659607"/>
                        <a:gd name="connsiteX18" fmla="*/ 769143 w 769143"/>
                        <a:gd name="connsiteY18" fmla="*/ 624285 h 659607"/>
                        <a:gd name="connsiteX19" fmla="*/ 733821 w 769143"/>
                        <a:gd name="connsiteY19" fmla="*/ 659607 h 659607"/>
                        <a:gd name="connsiteX20" fmla="*/ 330596 w 769143"/>
                        <a:gd name="connsiteY20" fmla="*/ 659607 h 659607"/>
                        <a:gd name="connsiteX21" fmla="*/ 295274 w 769143"/>
                        <a:gd name="connsiteY21" fmla="*/ 624285 h 659607"/>
                        <a:gd name="connsiteX22" fmla="*/ 295274 w 769143"/>
                        <a:gd name="connsiteY22" fmla="*/ 325835 h 659607"/>
                        <a:gd name="connsiteX23" fmla="*/ 330596 w 769143"/>
                        <a:gd name="connsiteY23" fmla="*/ 290513 h 659607"/>
                        <a:gd name="connsiteX24" fmla="*/ 134367 w 769143"/>
                        <a:gd name="connsiteY24" fmla="*/ 276981 h 659607"/>
                        <a:gd name="connsiteX25" fmla="*/ 211441 w 769143"/>
                        <a:gd name="connsiteY25" fmla="*/ 354055 h 659607"/>
                        <a:gd name="connsiteX26" fmla="*/ 134367 w 769143"/>
                        <a:gd name="connsiteY26" fmla="*/ 431128 h 659607"/>
                        <a:gd name="connsiteX27" fmla="*/ 57293 w 769143"/>
                        <a:gd name="connsiteY27" fmla="*/ 354055 h 659607"/>
                        <a:gd name="connsiteX28" fmla="*/ 134367 w 769143"/>
                        <a:gd name="connsiteY28" fmla="*/ 276981 h 659607"/>
                        <a:gd name="connsiteX29" fmla="*/ 529827 w 769143"/>
                        <a:gd name="connsiteY29" fmla="*/ 0 h 659607"/>
                        <a:gd name="connsiteX30" fmla="*/ 664368 w 769143"/>
                        <a:gd name="connsiteY30" fmla="*/ 134541 h 659607"/>
                        <a:gd name="connsiteX31" fmla="*/ 529827 w 769143"/>
                        <a:gd name="connsiteY31" fmla="*/ 269082 h 659607"/>
                        <a:gd name="connsiteX32" fmla="*/ 395286 w 769143"/>
                        <a:gd name="connsiteY32" fmla="*/ 134541 h 659607"/>
                        <a:gd name="connsiteX33" fmla="*/ 529827 w 769143"/>
                        <a:gd name="connsiteY33" fmla="*/ 0 h 659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769143" h="659607">
                          <a:moveTo>
                            <a:pt x="20235" y="443405"/>
                          </a:moveTo>
                          <a:lnTo>
                            <a:pt x="84659" y="443405"/>
                          </a:lnTo>
                          <a:lnTo>
                            <a:pt x="133712" y="527981"/>
                          </a:lnTo>
                          <a:lnTo>
                            <a:pt x="182766" y="443405"/>
                          </a:lnTo>
                          <a:lnTo>
                            <a:pt x="251228" y="443405"/>
                          </a:lnTo>
                          <a:cubicBezTo>
                            <a:pt x="262403" y="443405"/>
                            <a:pt x="271462" y="452464"/>
                            <a:pt x="271462" y="463640"/>
                          </a:cubicBezTo>
                          <a:lnTo>
                            <a:pt x="271462" y="634610"/>
                          </a:lnTo>
                          <a:cubicBezTo>
                            <a:pt x="271462" y="645786"/>
                            <a:pt x="262403" y="654845"/>
                            <a:pt x="251228" y="654845"/>
                          </a:cubicBezTo>
                          <a:lnTo>
                            <a:pt x="20235" y="654845"/>
                          </a:lnTo>
                          <a:cubicBezTo>
                            <a:pt x="9060" y="654845"/>
                            <a:pt x="0" y="645786"/>
                            <a:pt x="0" y="634610"/>
                          </a:cubicBezTo>
                          <a:lnTo>
                            <a:pt x="0" y="463640"/>
                          </a:lnTo>
                          <a:cubicBezTo>
                            <a:pt x="0" y="452464"/>
                            <a:pt x="9060" y="443405"/>
                            <a:pt x="20235" y="443405"/>
                          </a:cubicBezTo>
                          <a:close/>
                          <a:moveTo>
                            <a:pt x="330596" y="290513"/>
                          </a:moveTo>
                          <a:lnTo>
                            <a:pt x="443055" y="290513"/>
                          </a:lnTo>
                          <a:lnTo>
                            <a:pt x="528684" y="438150"/>
                          </a:lnTo>
                          <a:lnTo>
                            <a:pt x="614314" y="290513"/>
                          </a:lnTo>
                          <a:lnTo>
                            <a:pt x="733821" y="290513"/>
                          </a:lnTo>
                          <a:cubicBezTo>
                            <a:pt x="753329" y="290513"/>
                            <a:pt x="769143" y="306327"/>
                            <a:pt x="769143" y="325835"/>
                          </a:cubicBezTo>
                          <a:lnTo>
                            <a:pt x="769143" y="624285"/>
                          </a:lnTo>
                          <a:cubicBezTo>
                            <a:pt x="769143" y="643793"/>
                            <a:pt x="753329" y="659607"/>
                            <a:pt x="733821" y="659607"/>
                          </a:cubicBezTo>
                          <a:lnTo>
                            <a:pt x="330596" y="659607"/>
                          </a:lnTo>
                          <a:cubicBezTo>
                            <a:pt x="311088" y="659607"/>
                            <a:pt x="295274" y="643793"/>
                            <a:pt x="295274" y="624285"/>
                          </a:cubicBezTo>
                          <a:lnTo>
                            <a:pt x="295274" y="325835"/>
                          </a:lnTo>
                          <a:cubicBezTo>
                            <a:pt x="295274" y="306327"/>
                            <a:pt x="311088" y="290513"/>
                            <a:pt x="330596" y="290513"/>
                          </a:cubicBezTo>
                          <a:close/>
                          <a:moveTo>
                            <a:pt x="134367" y="276981"/>
                          </a:moveTo>
                          <a:cubicBezTo>
                            <a:pt x="176934" y="276981"/>
                            <a:pt x="211441" y="311488"/>
                            <a:pt x="211441" y="354055"/>
                          </a:cubicBezTo>
                          <a:cubicBezTo>
                            <a:pt x="211441" y="396621"/>
                            <a:pt x="176934" y="431128"/>
                            <a:pt x="134367" y="431128"/>
                          </a:cubicBezTo>
                          <a:cubicBezTo>
                            <a:pt x="91800" y="431128"/>
                            <a:pt x="57293" y="396621"/>
                            <a:pt x="57293" y="354055"/>
                          </a:cubicBezTo>
                          <a:cubicBezTo>
                            <a:pt x="57293" y="311488"/>
                            <a:pt x="91800" y="276981"/>
                            <a:pt x="134367" y="276981"/>
                          </a:cubicBezTo>
                          <a:close/>
                          <a:moveTo>
                            <a:pt x="529827" y="0"/>
                          </a:moveTo>
                          <a:cubicBezTo>
                            <a:pt x="604132" y="0"/>
                            <a:pt x="664368" y="60236"/>
                            <a:pt x="664368" y="134541"/>
                          </a:cubicBezTo>
                          <a:cubicBezTo>
                            <a:pt x="664368" y="208846"/>
                            <a:pt x="604132" y="269082"/>
                            <a:pt x="529827" y="269082"/>
                          </a:cubicBezTo>
                          <a:cubicBezTo>
                            <a:pt x="455522" y="269082"/>
                            <a:pt x="395286" y="208846"/>
                            <a:pt x="395286" y="134541"/>
                          </a:cubicBezTo>
                          <a:cubicBezTo>
                            <a:pt x="395286" y="60236"/>
                            <a:pt x="455522" y="0"/>
                            <a:pt x="529827" y="0"/>
                          </a:cubicBezTo>
                          <a:close/>
                        </a:path>
                      </a:pathLst>
                    </a:custGeom>
                    <a:solidFill>
                      <a:srgbClr val="FFFFFF"/>
                    </a:solidFill>
                    <a:ln w="9525" cap="flat" cmpd="sng" algn="ctr">
                      <a:noFill/>
                      <a:prstDash val="solid"/>
                      <a:headEnd type="none" w="med" len="med"/>
                      <a:tailEnd type="none" w="med" len="med"/>
                    </a:ln>
                    <a:effectLst/>
                  </p:spPr>
                  <p:txBody>
                    <a:bodyPr lIns="182880" tIns="146304" rIns="182880" bIns="146304"/>
                    <a:lstStyle/>
                    <a:p>
                      <a:pPr algn="ctr" defTabSz="913916" eaLnBrk="1" hangingPunct="1">
                        <a:lnSpc>
                          <a:spcPct val="90000"/>
                        </a:lnSpc>
                        <a:defRPr/>
                      </a:pPr>
                      <a:endParaRPr lang="en-US" sz="1960" b="1" kern="0" dirty="0">
                        <a:solidFill>
                          <a:srgbClr val="FFFFFF"/>
                        </a:solidFill>
                        <a:latin typeface="Segoe UI Light"/>
                        <a:ea typeface="Segoe UI" pitchFamily="34" charset="0"/>
                        <a:cs typeface="Segoe UI" pitchFamily="34" charset="0"/>
                      </a:endParaRPr>
                    </a:p>
                  </p:txBody>
                </p:sp>
              </p:grpSp>
            </p:grpSp>
          </p:grpSp>
          <p:grpSp>
            <p:nvGrpSpPr>
              <p:cNvPr id="4" name="Group 3"/>
              <p:cNvGrpSpPr/>
              <p:nvPr userDrawn="1"/>
            </p:nvGrpSpPr>
            <p:grpSpPr>
              <a:xfrm>
                <a:off x="249566" y="543029"/>
                <a:ext cx="1720893" cy="3795291"/>
                <a:chOff x="249566" y="543029"/>
                <a:chExt cx="1720893" cy="3795291"/>
              </a:xfrm>
            </p:grpSpPr>
            <p:sp>
              <p:nvSpPr>
                <p:cNvPr id="319" name="Rectangle 318"/>
                <p:cNvSpPr/>
                <p:nvPr/>
              </p:nvSpPr>
              <p:spPr bwMode="auto">
                <a:xfrm>
                  <a:off x="249566" y="543029"/>
                  <a:ext cx="1720893" cy="3795291"/>
                </a:xfrm>
                <a:prstGeom prst="rect">
                  <a:avLst/>
                </a:prstGeom>
                <a:solidFill>
                  <a:srgbClr val="1B3C72"/>
                </a:solidFill>
                <a:ln w="6350" cap="flat" cmpd="sng" algn="ctr">
                  <a:noFill/>
                  <a:prstDash val="solid"/>
                  <a:miter lim="800000"/>
                  <a:headEnd type="none" w="med" len="med"/>
                  <a:tailEnd type="none" w="med" len="med"/>
                </a:ln>
                <a:effectLst/>
              </p:spPr>
              <p:txBody>
                <a:bodyPr lIns="265176" tIns="143428" rIns="179285" bIns="143428"/>
                <a:lstStyle/>
                <a:p>
                  <a:pPr algn="ctr" defTabSz="895740" eaLnBrk="1" hangingPunct="1">
                    <a:lnSpc>
                      <a:spcPct val="90000"/>
                    </a:lnSpc>
                    <a:spcBef>
                      <a:spcPts val="0"/>
                    </a:spcBef>
                    <a:spcAft>
                      <a:spcPts val="0"/>
                    </a:spcAft>
                    <a:defRPr/>
                  </a:pPr>
                  <a:r>
                    <a:rPr lang="en-US" sz="1372"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Security and Management</a:t>
                  </a:r>
                </a:p>
              </p:txBody>
            </p:sp>
            <p:grpSp>
              <p:nvGrpSpPr>
                <p:cNvPr id="3" name="Group 2"/>
                <p:cNvGrpSpPr/>
                <p:nvPr/>
              </p:nvGrpSpPr>
              <p:grpSpPr>
                <a:xfrm>
                  <a:off x="365563" y="1115018"/>
                  <a:ext cx="1458716" cy="3120525"/>
                  <a:chOff x="419554" y="1199688"/>
                  <a:chExt cx="1458716" cy="3120525"/>
                </a:xfrm>
              </p:grpSpPr>
              <p:grpSp>
                <p:nvGrpSpPr>
                  <p:cNvPr id="321" name="Group 320"/>
                  <p:cNvGrpSpPr/>
                  <p:nvPr/>
                </p:nvGrpSpPr>
                <p:grpSpPr>
                  <a:xfrm>
                    <a:off x="442574" y="1656149"/>
                    <a:ext cx="1027708" cy="303213"/>
                    <a:chOff x="368069" y="1313314"/>
                    <a:chExt cx="1027708" cy="303213"/>
                  </a:xfrm>
                </p:grpSpPr>
                <p:sp>
                  <p:nvSpPr>
                    <p:cNvPr id="340" name="TextBox 339"/>
                    <p:cNvSpPr txBox="1"/>
                    <p:nvPr/>
                  </p:nvSpPr>
                  <p:spPr bwMode="auto">
                    <a:xfrm>
                      <a:off x="736963" y="1314902"/>
                      <a:ext cx="658814"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Active</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Directory</a:t>
                      </a:r>
                    </a:p>
                  </p:txBody>
                </p:sp>
                <p:pic>
                  <p:nvPicPr>
                    <p:cNvPr id="341" name="Picture 193" descr="Azure Active Directory.png"/>
                    <p:cNvPicPr>
                      <a:picLocks noChangeAspect="1"/>
                    </p:cNvPicPr>
                    <p:nvPr/>
                  </p:nvPicPr>
                  <p:blipFill>
                    <a:blip r:embed="rId40" cstate="print">
                      <a:biLevel thresh="25000"/>
                      <a:extLst>
                        <a:ext uri="{28A0092B-C50C-407E-A947-70E740481C1C}">
                          <a14:useLocalDpi xmlns:a14="http://schemas.microsoft.com/office/drawing/2010/main" val="0"/>
                        </a:ext>
                      </a:extLst>
                    </a:blip>
                    <a:srcRect/>
                    <a:stretch>
                      <a:fillRect/>
                    </a:stretch>
                  </p:blipFill>
                  <p:spPr bwMode="auto">
                    <a:xfrm>
                      <a:off x="368069" y="1313314"/>
                      <a:ext cx="298175" cy="29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2" name="Group 321"/>
                  <p:cNvGrpSpPr/>
                  <p:nvPr/>
                </p:nvGrpSpPr>
                <p:grpSpPr>
                  <a:xfrm>
                    <a:off x="466215" y="2129907"/>
                    <a:ext cx="1004066" cy="301625"/>
                    <a:chOff x="391710" y="1847920"/>
                    <a:chExt cx="1004066" cy="301625"/>
                  </a:xfrm>
                </p:grpSpPr>
                <p:sp>
                  <p:nvSpPr>
                    <p:cNvPr id="338" name="TextBox 337"/>
                    <p:cNvSpPr txBox="1"/>
                    <p:nvPr/>
                  </p:nvSpPr>
                  <p:spPr bwMode="auto">
                    <a:xfrm>
                      <a:off x="736963" y="1847920"/>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Multi-Factor</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Authentication</a:t>
                      </a:r>
                    </a:p>
                  </p:txBody>
                </p:sp>
                <p:pic>
                  <p:nvPicPr>
                    <p:cNvPr id="339" name="Picture 195" descr="Multi-Factor Authentication.png"/>
                    <p:cNvPicPr>
                      <a:picLocks noChangeAspect="1"/>
                    </p:cNvPicPr>
                    <p:nvPr/>
                  </p:nvPicPr>
                  <p:blipFill>
                    <a:blip r:embed="rId41" cstate="print">
                      <a:biLevel thresh="25000"/>
                      <a:extLst>
                        <a:ext uri="{28A0092B-C50C-407E-A947-70E740481C1C}">
                          <a14:useLocalDpi xmlns:a14="http://schemas.microsoft.com/office/drawing/2010/main" val="0"/>
                        </a:ext>
                      </a:extLst>
                    </a:blip>
                    <a:srcRect/>
                    <a:stretch>
                      <a:fillRect/>
                    </a:stretch>
                  </p:blipFill>
                  <p:spPr bwMode="auto">
                    <a:xfrm>
                      <a:off x="391710" y="1854270"/>
                      <a:ext cx="288064" cy="28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3" name="Group 322"/>
                  <p:cNvGrpSpPr/>
                  <p:nvPr/>
                </p:nvGrpSpPr>
                <p:grpSpPr>
                  <a:xfrm>
                    <a:off x="442574" y="2602077"/>
                    <a:ext cx="1027706" cy="301625"/>
                    <a:chOff x="368069" y="2341251"/>
                    <a:chExt cx="1027706" cy="301625"/>
                  </a:xfrm>
                </p:grpSpPr>
                <p:sp>
                  <p:nvSpPr>
                    <p:cNvPr id="336" name="TextBox 335"/>
                    <p:cNvSpPr txBox="1"/>
                    <p:nvPr/>
                  </p:nvSpPr>
                  <p:spPr bwMode="auto">
                    <a:xfrm>
                      <a:off x="736963" y="2341251"/>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Automation</a:t>
                      </a:r>
                    </a:p>
                  </p:txBody>
                </p:sp>
                <p:pic>
                  <p:nvPicPr>
                    <p:cNvPr id="337" name="Picture 198" descr="Azure automation.png"/>
                    <p:cNvPicPr>
                      <a:picLocks noChangeAspect="1"/>
                    </p:cNvPicPr>
                    <p:nvPr/>
                  </p:nvPicPr>
                  <p:blipFill>
                    <a:blip r:embed="rId42" cstate="print">
                      <a:biLevel thresh="25000"/>
                      <a:extLst>
                        <a:ext uri="{28A0092B-C50C-407E-A947-70E740481C1C}">
                          <a14:useLocalDpi xmlns:a14="http://schemas.microsoft.com/office/drawing/2010/main" val="0"/>
                        </a:ext>
                      </a:extLst>
                    </a:blip>
                    <a:srcRect/>
                    <a:stretch>
                      <a:fillRect/>
                    </a:stretch>
                  </p:blipFill>
                  <p:spPr bwMode="auto">
                    <a:xfrm>
                      <a:off x="368069" y="2347601"/>
                      <a:ext cx="289482" cy="290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4" name="Group 323"/>
                  <p:cNvGrpSpPr/>
                  <p:nvPr/>
                </p:nvGrpSpPr>
                <p:grpSpPr>
                  <a:xfrm>
                    <a:off x="442574" y="1199688"/>
                    <a:ext cx="1027707" cy="285916"/>
                    <a:chOff x="368069" y="762503"/>
                    <a:chExt cx="1027707" cy="285916"/>
                  </a:xfrm>
                </p:grpSpPr>
                <p:sp>
                  <p:nvSpPr>
                    <p:cNvPr id="334" name="TextBox 333"/>
                    <p:cNvSpPr txBox="1"/>
                    <p:nvPr/>
                  </p:nvSpPr>
                  <p:spPr bwMode="auto">
                    <a:xfrm>
                      <a:off x="736963" y="789031"/>
                      <a:ext cx="658813" cy="232860"/>
                    </a:xfrm>
                    <a:prstGeom prst="rect">
                      <a:avLst/>
                    </a:prstGeom>
                    <a:noFill/>
                    <a:ln>
                      <a:noFill/>
                    </a:ln>
                  </p:spPr>
                  <p:txBody>
                    <a:bodyPr wrap="none" lIns="0" tIns="27971" rIns="0" bIns="0" anchor="ctr" anchorCtr="0"/>
                    <a:lstStyle/>
                    <a:p>
                      <a:pPr defTabSz="913764">
                        <a:lnSpc>
                          <a:spcPct val="90000"/>
                        </a:lnSpc>
                        <a:spcBef>
                          <a:spcPts val="588"/>
                        </a:spcBef>
                        <a:defRPr/>
                      </a:pPr>
                      <a:r>
                        <a:rPr lang="en-US" sz="980" kern="0" dirty="0">
                          <a:gradFill>
                            <a:gsLst>
                              <a:gs pos="76250">
                                <a:srgbClr val="FFFFFF"/>
                              </a:gs>
                              <a:gs pos="31000">
                                <a:srgbClr val="FFFFFF"/>
                              </a:gs>
                            </a:gsLst>
                            <a:lin ang="5400000" scaled="0"/>
                          </a:gradFill>
                          <a:latin typeface="Segoe UI"/>
                          <a:ea typeface="Arial Unicode MS" panose="020B0604020202020204" pitchFamily="34" charset="-128"/>
                          <a:cs typeface="Segoe UI Light" panose="020B0502040204020203" pitchFamily="34" charset="0"/>
                        </a:rPr>
                        <a:t>Portal</a:t>
                      </a:r>
                    </a:p>
                  </p:txBody>
                </p:sp>
                <p:pic>
                  <p:nvPicPr>
                    <p:cNvPr id="335" name="Picture 200" descr="Azure subscription.png"/>
                    <p:cNvPicPr>
                      <a:picLocks noChangeAspect="1"/>
                    </p:cNvPicPr>
                    <p:nvPr/>
                  </p:nvPicPr>
                  <p:blipFill>
                    <a:blip r:embed="rId43" cstate="print">
                      <a:biLevel thresh="25000"/>
                      <a:extLst>
                        <a:ext uri="{28A0092B-C50C-407E-A947-70E740481C1C}">
                          <a14:useLocalDpi xmlns:a14="http://schemas.microsoft.com/office/drawing/2010/main" val="0"/>
                        </a:ext>
                      </a:extLst>
                    </a:blip>
                    <a:srcRect/>
                    <a:stretch>
                      <a:fillRect/>
                    </a:stretch>
                  </p:blipFill>
                  <p:spPr bwMode="auto">
                    <a:xfrm>
                      <a:off x="368069" y="762503"/>
                      <a:ext cx="286234" cy="285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5" name="Group 324"/>
                  <p:cNvGrpSpPr/>
                  <p:nvPr/>
                </p:nvGrpSpPr>
                <p:grpSpPr>
                  <a:xfrm>
                    <a:off x="442574" y="3074247"/>
                    <a:ext cx="1027707" cy="301625"/>
                    <a:chOff x="368069" y="2835216"/>
                    <a:chExt cx="1027707" cy="301625"/>
                  </a:xfrm>
                </p:grpSpPr>
                <p:sp>
                  <p:nvSpPr>
                    <p:cNvPr id="332" name="TextBox 331"/>
                    <p:cNvSpPr txBox="1"/>
                    <p:nvPr/>
                  </p:nvSpPr>
                  <p:spPr bwMode="auto">
                    <a:xfrm>
                      <a:off x="736963" y="2835216"/>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Key Vault</a:t>
                      </a:r>
                    </a:p>
                  </p:txBody>
                </p:sp>
                <p:pic>
                  <p:nvPicPr>
                    <p:cNvPr id="333" name="Picture 204" descr="AzureKeyVault_icon_white.png"/>
                    <p:cNvPicPr>
                      <a:picLocks noChangeAspect="1"/>
                    </p:cNvPicPr>
                    <p:nvPr/>
                  </p:nvPicPr>
                  <p:blipFill>
                    <a:blip r:embed="rId44">
                      <a:extLst>
                        <a:ext uri="{28A0092B-C50C-407E-A947-70E740481C1C}">
                          <a14:useLocalDpi xmlns:a14="http://schemas.microsoft.com/office/drawing/2010/main" val="0"/>
                        </a:ext>
                      </a:extLst>
                    </a:blip>
                    <a:srcRect/>
                    <a:stretch>
                      <a:fillRect/>
                    </a:stretch>
                  </p:blipFill>
                  <p:spPr bwMode="auto">
                    <a:xfrm>
                      <a:off x="368069" y="2835216"/>
                      <a:ext cx="266988" cy="296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6" name="Group 325"/>
                  <p:cNvGrpSpPr/>
                  <p:nvPr/>
                </p:nvGrpSpPr>
                <p:grpSpPr>
                  <a:xfrm>
                    <a:off x="419554" y="3546417"/>
                    <a:ext cx="1458716" cy="301625"/>
                    <a:chOff x="345049" y="3328988"/>
                    <a:chExt cx="1458716" cy="301625"/>
                  </a:xfrm>
                </p:grpSpPr>
                <p:sp>
                  <p:nvSpPr>
                    <p:cNvPr id="330" name="TextBox 329"/>
                    <p:cNvSpPr txBox="1"/>
                    <p:nvPr/>
                  </p:nvSpPr>
                  <p:spPr bwMode="auto">
                    <a:xfrm>
                      <a:off x="736963" y="3328988"/>
                      <a:ext cx="106680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Store/</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Marketplace</a:t>
                      </a:r>
                    </a:p>
                  </p:txBody>
                </p:sp>
                <p:pic>
                  <p:nvPicPr>
                    <p:cNvPr id="331" name="Picture 230" descr="Azure Marketplace.png"/>
                    <p:cNvPicPr>
                      <a:picLocks noChangeAspect="1"/>
                    </p:cNvPicPr>
                    <p:nvPr/>
                  </p:nvPicPr>
                  <p:blipFill>
                    <a:blip r:embed="rId45" cstate="print">
                      <a:biLevel thresh="25000"/>
                      <a:extLst>
                        <a:ext uri="{28A0092B-C50C-407E-A947-70E740481C1C}">
                          <a14:useLocalDpi xmlns:a14="http://schemas.microsoft.com/office/drawing/2010/main" val="0"/>
                        </a:ext>
                      </a:extLst>
                    </a:blip>
                    <a:srcRect/>
                    <a:stretch>
                      <a:fillRect/>
                    </a:stretch>
                  </p:blipFill>
                  <p:spPr bwMode="auto">
                    <a:xfrm>
                      <a:off x="345049" y="3338513"/>
                      <a:ext cx="291101" cy="291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7" name="Group 326"/>
                  <p:cNvGrpSpPr/>
                  <p:nvPr/>
                </p:nvGrpSpPr>
                <p:grpSpPr>
                  <a:xfrm>
                    <a:off x="442574" y="4018588"/>
                    <a:ext cx="1029294" cy="301625"/>
                    <a:chOff x="368069" y="3867931"/>
                    <a:chExt cx="1029294" cy="301625"/>
                  </a:xfrm>
                </p:grpSpPr>
                <p:pic>
                  <p:nvPicPr>
                    <p:cNvPr id="328" name="Picture 412"/>
                    <p:cNvPicPr>
                      <a:picLocks noChangeAspect="1"/>
                    </p:cNvPicPr>
                    <p:nvPr/>
                  </p:nvPicPr>
                  <p:blipFill>
                    <a:blip r:embed="rId46" cstate="print">
                      <a:biLevel thresh="25000"/>
                      <a:extLst>
                        <a:ext uri="{28A0092B-C50C-407E-A947-70E740481C1C}">
                          <a14:useLocalDpi xmlns:a14="http://schemas.microsoft.com/office/drawing/2010/main" val="0"/>
                        </a:ext>
                      </a:extLst>
                    </a:blip>
                    <a:srcRect/>
                    <a:stretch>
                      <a:fillRect/>
                    </a:stretch>
                  </p:blipFill>
                  <p:spPr bwMode="auto">
                    <a:xfrm>
                      <a:off x="368069" y="3891744"/>
                      <a:ext cx="252343" cy="25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9" name="TextBox 328"/>
                    <p:cNvSpPr txBox="1"/>
                    <p:nvPr/>
                  </p:nvSpPr>
                  <p:spPr bwMode="auto">
                    <a:xfrm>
                      <a:off x="736963" y="3867931"/>
                      <a:ext cx="66040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VM Image Gallery</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and VM Depot</a:t>
                      </a:r>
                    </a:p>
                  </p:txBody>
                </p:sp>
              </p:grpSp>
            </p:grpSp>
          </p:grpSp>
          <p:grpSp>
            <p:nvGrpSpPr>
              <p:cNvPr id="13" name="Group 12"/>
              <p:cNvGrpSpPr/>
              <p:nvPr userDrawn="1"/>
            </p:nvGrpSpPr>
            <p:grpSpPr>
              <a:xfrm>
                <a:off x="10572607" y="543029"/>
                <a:ext cx="1619393" cy="3786173"/>
                <a:chOff x="10572607" y="543029"/>
                <a:chExt cx="1619393" cy="3786173"/>
              </a:xfrm>
            </p:grpSpPr>
            <p:sp>
              <p:nvSpPr>
                <p:cNvPr id="288" name="Rectangle 287"/>
                <p:cNvSpPr/>
                <p:nvPr/>
              </p:nvSpPr>
              <p:spPr bwMode="auto">
                <a:xfrm>
                  <a:off x="10572607" y="543029"/>
                  <a:ext cx="1619393" cy="3786173"/>
                </a:xfrm>
                <a:prstGeom prst="rect">
                  <a:avLst/>
                </a:prstGeom>
                <a:solidFill>
                  <a:srgbClr val="1B3C72"/>
                </a:solidFill>
                <a:ln w="6350" cap="flat" cmpd="sng" algn="ctr">
                  <a:noFill/>
                  <a:prstDash val="solid"/>
                  <a:miter lim="800000"/>
                  <a:headEnd type="none" w="med" len="med"/>
                  <a:tailEnd type="none" w="med" len="med"/>
                </a:ln>
                <a:effectLst/>
              </p:spPr>
              <p:txBody>
                <a:bodyPr lIns="265176" tIns="143428" rIns="179285" bIns="143428"/>
                <a:lstStyle/>
                <a:p>
                  <a:pPr algn="ctr" defTabSz="895740" eaLnBrk="1" hangingPunct="1">
                    <a:lnSpc>
                      <a:spcPct val="90000"/>
                    </a:lnSpc>
                    <a:spcBef>
                      <a:spcPts val="0"/>
                    </a:spcBef>
                    <a:spcAft>
                      <a:spcPts val="0"/>
                    </a:spcAft>
                    <a:defRPr/>
                  </a:pPr>
                  <a:r>
                    <a:rPr lang="en-US" sz="1372"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Hybrid</a:t>
                  </a:r>
                </a:p>
                <a:p>
                  <a:pPr algn="ctr" defTabSz="895740" eaLnBrk="1" hangingPunct="1">
                    <a:lnSpc>
                      <a:spcPct val="90000"/>
                    </a:lnSpc>
                    <a:spcBef>
                      <a:spcPts val="0"/>
                    </a:spcBef>
                    <a:spcAft>
                      <a:spcPts val="0"/>
                    </a:spcAft>
                    <a:defRPr/>
                  </a:pPr>
                  <a:r>
                    <a:rPr lang="en-US" sz="1372"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Operations</a:t>
                  </a:r>
                </a:p>
              </p:txBody>
            </p:sp>
            <p:grpSp>
              <p:nvGrpSpPr>
                <p:cNvPr id="12" name="Group 11"/>
                <p:cNvGrpSpPr/>
                <p:nvPr userDrawn="1"/>
              </p:nvGrpSpPr>
              <p:grpSpPr>
                <a:xfrm>
                  <a:off x="10757536" y="1170330"/>
                  <a:ext cx="1249535" cy="2996155"/>
                  <a:chOff x="10729741" y="1170330"/>
                  <a:chExt cx="1249535" cy="2996155"/>
                </a:xfrm>
              </p:grpSpPr>
              <p:grpSp>
                <p:nvGrpSpPr>
                  <p:cNvPr id="7" name="Group 6"/>
                  <p:cNvGrpSpPr/>
                  <p:nvPr userDrawn="1"/>
                </p:nvGrpSpPr>
                <p:grpSpPr>
                  <a:xfrm>
                    <a:off x="10729741" y="2078817"/>
                    <a:ext cx="1064688" cy="300038"/>
                    <a:chOff x="10729741" y="1826583"/>
                    <a:chExt cx="1064688" cy="300038"/>
                  </a:xfrm>
                </p:grpSpPr>
                <p:sp>
                  <p:nvSpPr>
                    <p:cNvPr id="317" name="TextBox 316"/>
                    <p:cNvSpPr txBox="1"/>
                    <p:nvPr/>
                  </p:nvSpPr>
                  <p:spPr bwMode="auto">
                    <a:xfrm>
                      <a:off x="11135616" y="1826583"/>
                      <a:ext cx="658813" cy="3000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Backup</a:t>
                      </a:r>
                    </a:p>
                  </p:txBody>
                </p:sp>
                <p:pic>
                  <p:nvPicPr>
                    <p:cNvPr id="318" name="Picture 206" descr="Backup Service.png"/>
                    <p:cNvPicPr>
                      <a:picLocks noChangeAspect="1"/>
                    </p:cNvPicPr>
                    <p:nvPr/>
                  </p:nvPicPr>
                  <p:blipFill>
                    <a:blip r:embed="rId47" cstate="print">
                      <a:biLevel thresh="25000"/>
                      <a:extLst>
                        <a:ext uri="{28A0092B-C50C-407E-A947-70E740481C1C}">
                          <a14:useLocalDpi xmlns:a14="http://schemas.microsoft.com/office/drawing/2010/main" val="0"/>
                        </a:ext>
                      </a:extLst>
                    </a:blip>
                    <a:srcRect/>
                    <a:stretch>
                      <a:fillRect/>
                    </a:stretch>
                  </p:blipFill>
                  <p:spPr bwMode="auto">
                    <a:xfrm>
                      <a:off x="10729741" y="1828595"/>
                      <a:ext cx="296404" cy="296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0" name="Group 9"/>
                  <p:cNvGrpSpPr/>
                  <p:nvPr userDrawn="1"/>
                </p:nvGrpSpPr>
                <p:grpSpPr>
                  <a:xfrm>
                    <a:off x="10735019" y="3417554"/>
                    <a:ext cx="1059409" cy="301625"/>
                    <a:chOff x="10735019" y="3369011"/>
                    <a:chExt cx="1059409" cy="301625"/>
                  </a:xfrm>
                </p:grpSpPr>
                <p:sp>
                  <p:nvSpPr>
                    <p:cNvPr id="315" name="TextBox 314"/>
                    <p:cNvSpPr txBox="1"/>
                    <p:nvPr/>
                  </p:nvSpPr>
                  <p:spPr bwMode="auto">
                    <a:xfrm>
                      <a:off x="11135616" y="3369011"/>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Site</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Recovery</a:t>
                      </a:r>
                    </a:p>
                  </p:txBody>
                </p:sp>
                <p:pic>
                  <p:nvPicPr>
                    <p:cNvPr id="316" name="Picture 210" descr="Site Recovery.png"/>
                    <p:cNvPicPr>
                      <a:picLocks noChangeAspect="1"/>
                    </p:cNvPicPr>
                    <p:nvPr/>
                  </p:nvPicPr>
                  <p:blipFill>
                    <a:blip r:embed="rId48" cstate="print">
                      <a:biLevel thresh="25000"/>
                      <a:extLst>
                        <a:ext uri="{28A0092B-C50C-407E-A947-70E740481C1C}">
                          <a14:useLocalDpi xmlns:a14="http://schemas.microsoft.com/office/drawing/2010/main" val="0"/>
                        </a:ext>
                      </a:extLst>
                    </a:blip>
                    <a:srcRect/>
                    <a:stretch>
                      <a:fillRect/>
                    </a:stretch>
                  </p:blipFill>
                  <p:spPr bwMode="auto">
                    <a:xfrm>
                      <a:off x="10735019" y="3369011"/>
                      <a:ext cx="285848" cy="286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9" name="Group 8"/>
                  <p:cNvGrpSpPr/>
                  <p:nvPr userDrawn="1"/>
                </p:nvGrpSpPr>
                <p:grpSpPr>
                  <a:xfrm>
                    <a:off x="10734570" y="2971838"/>
                    <a:ext cx="1059859" cy="300037"/>
                    <a:chOff x="10734570" y="2856179"/>
                    <a:chExt cx="1059859" cy="300037"/>
                  </a:xfrm>
                </p:grpSpPr>
                <p:sp>
                  <p:nvSpPr>
                    <p:cNvPr id="313" name="TextBox 312"/>
                    <p:cNvSpPr txBox="1"/>
                    <p:nvPr/>
                  </p:nvSpPr>
                  <p:spPr bwMode="auto">
                    <a:xfrm>
                      <a:off x="11135616" y="2856179"/>
                      <a:ext cx="658813"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Import/Export</a:t>
                      </a:r>
                    </a:p>
                  </p:txBody>
                </p:sp>
                <p:pic>
                  <p:nvPicPr>
                    <p:cNvPr id="314" name="Picture 212" descr="Storage (Azure).png"/>
                    <p:cNvPicPr>
                      <a:picLocks noChangeAspect="1"/>
                    </p:cNvPicPr>
                    <p:nvPr/>
                  </p:nvPicPr>
                  <p:blipFill>
                    <a:blip r:embed="rId49" cstate="print">
                      <a:biLevel thresh="25000"/>
                      <a:extLst>
                        <a:ext uri="{28A0092B-C50C-407E-A947-70E740481C1C}">
                          <a14:useLocalDpi xmlns:a14="http://schemas.microsoft.com/office/drawing/2010/main" val="0"/>
                        </a:ext>
                      </a:extLst>
                    </a:blip>
                    <a:srcRect/>
                    <a:stretch>
                      <a:fillRect/>
                    </a:stretch>
                  </p:blipFill>
                  <p:spPr bwMode="auto">
                    <a:xfrm>
                      <a:off x="10734570" y="2856179"/>
                      <a:ext cx="286746" cy="286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 name="Group 4"/>
                  <p:cNvGrpSpPr/>
                  <p:nvPr userDrawn="1"/>
                </p:nvGrpSpPr>
                <p:grpSpPr>
                  <a:xfrm>
                    <a:off x="10755293" y="1616047"/>
                    <a:ext cx="1223983" cy="317091"/>
                    <a:chOff x="10755293" y="1282976"/>
                    <a:chExt cx="1223983" cy="317091"/>
                  </a:xfrm>
                </p:grpSpPr>
                <p:sp>
                  <p:nvSpPr>
                    <p:cNvPr id="311" name="TextBox 310"/>
                    <p:cNvSpPr txBox="1"/>
                    <p:nvPr/>
                  </p:nvSpPr>
                  <p:spPr bwMode="auto">
                    <a:xfrm>
                      <a:off x="11135616" y="1291503"/>
                      <a:ext cx="843660" cy="300230"/>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AD Privileged</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Identity </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Management</a:t>
                      </a:r>
                    </a:p>
                  </p:txBody>
                </p:sp>
                <p:pic>
                  <p:nvPicPr>
                    <p:cNvPr id="312" name="Picture 271"/>
                    <p:cNvPicPr>
                      <a:picLocks noChangeAspect="1"/>
                    </p:cNvPicPr>
                    <p:nvPr/>
                  </p:nvPicPr>
                  <p:blipFill>
                    <a:blip r:embed="rId50" cstate="print">
                      <a:extLst>
                        <a:ext uri="{28A0092B-C50C-407E-A947-70E740481C1C}">
                          <a14:useLocalDpi xmlns:a14="http://schemas.microsoft.com/office/drawing/2010/main" val="0"/>
                        </a:ext>
                      </a:extLst>
                    </a:blip>
                    <a:srcRect/>
                    <a:stretch>
                      <a:fillRect/>
                    </a:stretch>
                  </p:blipFill>
                  <p:spPr bwMode="auto">
                    <a:xfrm>
                      <a:off x="10755293" y="1282976"/>
                      <a:ext cx="245301" cy="3170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 name="Group 7"/>
                  <p:cNvGrpSpPr/>
                  <p:nvPr userDrawn="1"/>
                </p:nvGrpSpPr>
                <p:grpSpPr>
                  <a:xfrm>
                    <a:off x="10737716" y="2524534"/>
                    <a:ext cx="1058300" cy="301625"/>
                    <a:chOff x="10737716" y="2349114"/>
                    <a:chExt cx="1058300" cy="301625"/>
                  </a:xfrm>
                </p:grpSpPr>
                <p:sp>
                  <p:nvSpPr>
                    <p:cNvPr id="309" name="TextBox 308"/>
                    <p:cNvSpPr txBox="1"/>
                    <p:nvPr/>
                  </p:nvSpPr>
                  <p:spPr bwMode="auto">
                    <a:xfrm>
                      <a:off x="11135616" y="2349114"/>
                      <a:ext cx="66040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Operational</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Insights</a:t>
                      </a:r>
                    </a:p>
                  </p:txBody>
                </p:sp>
                <p:pic>
                  <p:nvPicPr>
                    <p:cNvPr id="310" name="Picture 329" descr="Operational Insights.png"/>
                    <p:cNvPicPr>
                      <a:picLocks noChangeAspect="1"/>
                    </p:cNvPicPr>
                    <p:nvPr/>
                  </p:nvPicPr>
                  <p:blipFill>
                    <a:blip r:embed="rId51" cstate="print">
                      <a:biLevel thresh="25000"/>
                      <a:extLst>
                        <a:ext uri="{28A0092B-C50C-407E-A947-70E740481C1C}">
                          <a14:useLocalDpi xmlns:a14="http://schemas.microsoft.com/office/drawing/2010/main" val="0"/>
                        </a:ext>
                      </a:extLst>
                    </a:blip>
                    <a:srcRect/>
                    <a:stretch>
                      <a:fillRect/>
                    </a:stretch>
                  </p:blipFill>
                  <p:spPr bwMode="auto">
                    <a:xfrm>
                      <a:off x="10737716" y="2349114"/>
                      <a:ext cx="280454" cy="2805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 name="Group 5"/>
                  <p:cNvGrpSpPr/>
                  <p:nvPr userDrawn="1"/>
                </p:nvGrpSpPr>
                <p:grpSpPr>
                  <a:xfrm>
                    <a:off x="10731079" y="1170330"/>
                    <a:ext cx="1063349" cy="300038"/>
                    <a:chOff x="10731079" y="777857"/>
                    <a:chExt cx="1063349" cy="300038"/>
                  </a:xfrm>
                </p:grpSpPr>
                <p:sp>
                  <p:nvSpPr>
                    <p:cNvPr id="299" name="TextBox 298"/>
                    <p:cNvSpPr txBox="1"/>
                    <p:nvPr/>
                  </p:nvSpPr>
                  <p:spPr bwMode="auto">
                    <a:xfrm>
                      <a:off x="11135616" y="777857"/>
                      <a:ext cx="658812" cy="3000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Azure AD </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Connect Health</a:t>
                      </a:r>
                    </a:p>
                  </p:txBody>
                </p:sp>
                <p:grpSp>
                  <p:nvGrpSpPr>
                    <p:cNvPr id="300" name="Group 228"/>
                    <p:cNvGrpSpPr>
                      <a:grpSpLocks/>
                    </p:cNvGrpSpPr>
                    <p:nvPr/>
                  </p:nvGrpSpPr>
                  <p:grpSpPr bwMode="auto">
                    <a:xfrm>
                      <a:off x="10731079" y="777857"/>
                      <a:ext cx="293729" cy="278603"/>
                      <a:chOff x="10757647" y="1125048"/>
                      <a:chExt cx="293741" cy="279390"/>
                    </a:xfrm>
                  </p:grpSpPr>
                  <p:pic>
                    <p:nvPicPr>
                      <p:cNvPr id="301" name="Picture 221" descr="Azure Active Directory.png"/>
                      <p:cNvPicPr>
                        <a:picLocks noChangeAspect="1"/>
                      </p:cNvPicPr>
                      <p:nvPr/>
                    </p:nvPicPr>
                    <p:blipFill>
                      <a:blip r:embed="rId40" cstate="print">
                        <a:biLevel thresh="25000"/>
                        <a:extLst>
                          <a:ext uri="{28A0092B-C50C-407E-A947-70E740481C1C}">
                            <a14:useLocalDpi xmlns:a14="http://schemas.microsoft.com/office/drawing/2010/main" val="0"/>
                          </a:ext>
                        </a:extLst>
                      </a:blip>
                      <a:srcRect/>
                      <a:stretch>
                        <a:fillRect/>
                      </a:stretch>
                    </p:blipFill>
                    <p:spPr bwMode="auto">
                      <a:xfrm>
                        <a:off x="10757647" y="1125048"/>
                        <a:ext cx="262077" cy="2620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2" name="Heart 301"/>
                      <p:cNvSpPr/>
                      <p:nvPr/>
                    </p:nvSpPr>
                    <p:spPr bwMode="auto">
                      <a:xfrm>
                        <a:off x="10905290" y="1274695"/>
                        <a:ext cx="146056" cy="128950"/>
                      </a:xfrm>
                      <a:prstGeom prst="heart">
                        <a:avLst/>
                      </a:prstGeom>
                      <a:solidFill>
                        <a:srgbClr val="FFFFFF"/>
                      </a:solidFill>
                      <a:ln w="12700" cap="flat" cmpd="sng" algn="ctr">
                        <a:solidFill>
                          <a:srgbClr val="005695"/>
                        </a:solidFill>
                        <a:prstDash val="solid"/>
                        <a:headEnd type="none" w="med" len="med"/>
                        <a:tailEnd type="none" w="med" len="med"/>
                      </a:ln>
                      <a:effectLst/>
                    </p:spPr>
                    <p:txBody>
                      <a:bodyPr lIns="182880" tIns="146304" rIns="182880" bIns="146304"/>
                      <a:lstStyle/>
                      <a:p>
                        <a:pPr algn="ctr" defTabSz="913916" eaLnBrk="1" hangingPunct="1">
                          <a:lnSpc>
                            <a:spcPct val="90000"/>
                          </a:lnSpc>
                          <a:defRPr/>
                        </a:pPr>
                        <a:endParaRPr lang="en-US" sz="1960" b="1" kern="0" dirty="0">
                          <a:solidFill>
                            <a:srgbClr val="FFFFFF"/>
                          </a:solidFill>
                          <a:latin typeface="Segoe UI Light"/>
                          <a:ea typeface="Segoe UI" pitchFamily="34" charset="0"/>
                          <a:cs typeface="Segoe UI" pitchFamily="34" charset="0"/>
                        </a:endParaRPr>
                      </a:p>
                    </p:txBody>
                  </p:sp>
                  <p:grpSp>
                    <p:nvGrpSpPr>
                      <p:cNvPr id="303" name="Group 21"/>
                      <p:cNvGrpSpPr>
                        <a:grpSpLocks/>
                      </p:cNvGrpSpPr>
                      <p:nvPr/>
                    </p:nvGrpSpPr>
                    <p:grpSpPr bwMode="auto">
                      <a:xfrm>
                        <a:off x="10911015" y="1312918"/>
                        <a:ext cx="107890" cy="50915"/>
                        <a:chOff x="11033154" y="1382736"/>
                        <a:chExt cx="155481" cy="72283"/>
                      </a:xfrm>
                    </p:grpSpPr>
                    <p:cxnSp>
                      <p:nvCxnSpPr>
                        <p:cNvPr id="304" name="Straight Connector 303"/>
                        <p:cNvCxnSpPr/>
                        <p:nvPr/>
                      </p:nvCxnSpPr>
                      <p:spPr>
                        <a:xfrm flipV="1">
                          <a:off x="11034055" y="1414354"/>
                          <a:ext cx="50333" cy="0"/>
                        </a:xfrm>
                        <a:prstGeom prst="line">
                          <a:avLst/>
                        </a:prstGeom>
                        <a:noFill/>
                        <a:ln w="9525" cap="flat" cmpd="sng" algn="ctr">
                          <a:solidFill>
                            <a:srgbClr val="005695"/>
                          </a:solidFill>
                          <a:prstDash val="solid"/>
                          <a:headEnd type="none"/>
                          <a:tailEnd type="none"/>
                        </a:ln>
                        <a:effectLst/>
                      </p:spPr>
                    </p:cxnSp>
                    <p:cxnSp>
                      <p:nvCxnSpPr>
                        <p:cNvPr id="305" name="Straight Connector 304"/>
                        <p:cNvCxnSpPr/>
                        <p:nvPr/>
                      </p:nvCxnSpPr>
                      <p:spPr>
                        <a:xfrm flipV="1">
                          <a:off x="11139295" y="1418875"/>
                          <a:ext cx="50333" cy="0"/>
                        </a:xfrm>
                        <a:prstGeom prst="line">
                          <a:avLst/>
                        </a:prstGeom>
                        <a:noFill/>
                        <a:ln w="9525" cap="flat" cmpd="sng" algn="ctr">
                          <a:solidFill>
                            <a:srgbClr val="005695"/>
                          </a:solidFill>
                          <a:prstDash val="solid"/>
                          <a:headEnd type="none"/>
                          <a:tailEnd type="none"/>
                        </a:ln>
                        <a:effectLst/>
                      </p:spPr>
                    </p:cxnSp>
                    <p:cxnSp>
                      <p:nvCxnSpPr>
                        <p:cNvPr id="306" name="Straight Connector 305"/>
                        <p:cNvCxnSpPr/>
                        <p:nvPr/>
                      </p:nvCxnSpPr>
                      <p:spPr>
                        <a:xfrm>
                          <a:off x="11114130" y="1382713"/>
                          <a:ext cx="0" cy="70062"/>
                        </a:xfrm>
                        <a:prstGeom prst="line">
                          <a:avLst/>
                        </a:prstGeom>
                        <a:noFill/>
                        <a:ln w="9525" cap="flat" cmpd="sng" algn="ctr">
                          <a:solidFill>
                            <a:srgbClr val="005695"/>
                          </a:solidFill>
                          <a:prstDash val="solid"/>
                          <a:headEnd type="none"/>
                          <a:tailEnd type="none"/>
                        </a:ln>
                        <a:effectLst/>
                      </p:spPr>
                    </p:cxnSp>
                    <p:cxnSp>
                      <p:nvCxnSpPr>
                        <p:cNvPr id="307" name="Straight Connector 306"/>
                        <p:cNvCxnSpPr/>
                        <p:nvPr/>
                      </p:nvCxnSpPr>
                      <p:spPr>
                        <a:xfrm flipV="1">
                          <a:off x="11082100" y="1387233"/>
                          <a:ext cx="25166" cy="27121"/>
                        </a:xfrm>
                        <a:prstGeom prst="line">
                          <a:avLst/>
                        </a:prstGeom>
                        <a:noFill/>
                        <a:ln w="9525" cap="flat" cmpd="sng" algn="ctr">
                          <a:solidFill>
                            <a:srgbClr val="005695"/>
                          </a:solidFill>
                          <a:prstDash val="solid"/>
                          <a:headEnd type="none"/>
                          <a:tailEnd type="none"/>
                        </a:ln>
                        <a:effectLst/>
                      </p:spPr>
                    </p:cxnSp>
                    <p:cxnSp>
                      <p:nvCxnSpPr>
                        <p:cNvPr id="308" name="Straight Connector 307"/>
                        <p:cNvCxnSpPr/>
                        <p:nvPr/>
                      </p:nvCxnSpPr>
                      <p:spPr>
                        <a:xfrm flipV="1">
                          <a:off x="11107266" y="1418875"/>
                          <a:ext cx="34318" cy="36161"/>
                        </a:xfrm>
                        <a:prstGeom prst="line">
                          <a:avLst/>
                        </a:prstGeom>
                        <a:noFill/>
                        <a:ln w="9525" cap="flat" cmpd="sng" algn="ctr">
                          <a:solidFill>
                            <a:srgbClr val="005695"/>
                          </a:solidFill>
                          <a:prstDash val="solid"/>
                          <a:headEnd type="none"/>
                          <a:tailEnd type="none"/>
                        </a:ln>
                        <a:effectLst/>
                      </p:spPr>
                    </p:cxnSp>
                  </p:grpSp>
                </p:grpSp>
              </p:grpSp>
              <p:grpSp>
                <p:nvGrpSpPr>
                  <p:cNvPr id="11" name="Group 10"/>
                  <p:cNvGrpSpPr/>
                  <p:nvPr userDrawn="1"/>
                </p:nvGrpSpPr>
                <p:grpSpPr>
                  <a:xfrm>
                    <a:off x="10734275" y="3864860"/>
                    <a:ext cx="1060154" cy="301625"/>
                    <a:chOff x="10734275" y="3881794"/>
                    <a:chExt cx="1060154" cy="301625"/>
                  </a:xfrm>
                </p:grpSpPr>
                <p:sp>
                  <p:nvSpPr>
                    <p:cNvPr id="297" name="TextBox 296"/>
                    <p:cNvSpPr txBox="1"/>
                    <p:nvPr/>
                  </p:nvSpPr>
                  <p:spPr>
                    <a:xfrm>
                      <a:off x="11135616" y="3881794"/>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err="1">
                          <a:gradFill>
                            <a:gsLst>
                              <a:gs pos="76250">
                                <a:srgbClr val="FFFFFF"/>
                              </a:gs>
                              <a:gs pos="31000">
                                <a:srgbClr val="FFFFFF"/>
                              </a:gs>
                            </a:gsLst>
                            <a:lin ang="5400000" scaled="0"/>
                          </a:gradFill>
                        </a:rPr>
                        <a:t>StorSimple</a:t>
                      </a:r>
                      <a:endParaRPr lang="en-US" sz="980" kern="0" dirty="0">
                        <a:gradFill>
                          <a:gsLst>
                            <a:gs pos="76250">
                              <a:srgbClr val="FFFFFF"/>
                            </a:gs>
                            <a:gs pos="31000">
                              <a:srgbClr val="FFFFFF"/>
                            </a:gs>
                          </a:gsLst>
                          <a:lin ang="5400000" scaled="0"/>
                        </a:gradFill>
                      </a:endParaRPr>
                    </a:p>
                  </p:txBody>
                </p:sp>
                <p:pic>
                  <p:nvPicPr>
                    <p:cNvPr id="298" name="Picture 208" descr="StorSimple.png"/>
                    <p:cNvPicPr>
                      <a:picLocks noChangeAspect="1"/>
                    </p:cNvPicPr>
                    <p:nvPr/>
                  </p:nvPicPr>
                  <p:blipFill>
                    <a:blip r:embed="rId52" cstate="print">
                      <a:biLevel thresh="25000"/>
                      <a:extLst>
                        <a:ext uri="{28A0092B-C50C-407E-A947-70E740481C1C}">
                          <a14:useLocalDpi xmlns:a14="http://schemas.microsoft.com/office/drawing/2010/main" val="0"/>
                        </a:ext>
                      </a:extLst>
                    </a:blip>
                    <a:srcRect/>
                    <a:stretch>
                      <a:fillRect/>
                    </a:stretch>
                  </p:blipFill>
                  <p:spPr bwMode="auto">
                    <a:xfrm>
                      <a:off x="10734275" y="3881794"/>
                      <a:ext cx="287337"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sp>
          <p:nvSpPr>
            <p:cNvPr id="265" name="Rectangle 264"/>
            <p:cNvSpPr/>
            <p:nvPr/>
          </p:nvSpPr>
          <p:spPr bwMode="auto">
            <a:xfrm>
              <a:off x="-102722" y="5682116"/>
              <a:ext cx="12641920" cy="1282663"/>
            </a:xfrm>
            <a:prstGeom prst="rect">
              <a:avLst/>
            </a:prstGeom>
            <a:solidFill>
              <a:srgbClr val="002846"/>
            </a:solidFill>
            <a:ln w="6350" cap="flat" cmpd="sng" algn="ctr">
              <a:noFill/>
              <a:prstDash val="solid"/>
              <a:miter lim="800000"/>
              <a:headEnd type="none" w="med" len="med"/>
              <a:tailEnd type="none" w="med" len="med"/>
            </a:ln>
            <a:effectLst/>
          </p:spPr>
          <p:txBody>
            <a:bodyPr lIns="179285" tIns="91440" rIns="179285" bIns="143428"/>
            <a:lstStyle/>
            <a:p>
              <a:pPr algn="ctr" defTabSz="895740" eaLnBrk="1" hangingPunct="1">
                <a:lnSpc>
                  <a:spcPct val="90000"/>
                </a:lnSpc>
                <a:spcBef>
                  <a:spcPts val="0"/>
                </a:spcBef>
                <a:spcAft>
                  <a:spcPts val="0"/>
                </a:spcAft>
                <a:defRPr/>
              </a:pPr>
              <a:r>
                <a:rPr lang="en-US" sz="1372"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Datacenter Infrastructure (24 regions, 19 online)</a:t>
              </a:r>
            </a:p>
          </p:txBody>
        </p:sp>
        <p:grpSp>
          <p:nvGrpSpPr>
            <p:cNvPr id="266" name="Group 265"/>
            <p:cNvGrpSpPr/>
            <p:nvPr/>
          </p:nvGrpSpPr>
          <p:grpSpPr>
            <a:xfrm>
              <a:off x="-237835" y="6137034"/>
              <a:ext cx="12912145" cy="841365"/>
              <a:chOff x="-19051" y="6476517"/>
              <a:chExt cx="12493626" cy="693589"/>
            </a:xfrm>
          </p:grpSpPr>
          <p:pic>
            <p:nvPicPr>
              <p:cNvPr id="267" name="Picture 2"/>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546258"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8" name="Picture 44"/>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2328913"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9" name="Picture 45"/>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3111567"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0" name="Picture 46"/>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3889691"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1" name="Picture 47"/>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4672345"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2" name="Picture 48"/>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5455000"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3" name="Picture 49"/>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6237654"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4" name="Picture 50"/>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7020309"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5" name="Picture 51"/>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7802963"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 name="Picture 52"/>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8585618"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7" name="Picture 53"/>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9368272"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8" name="Picture 54"/>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0150927"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9" name="Picture 56"/>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0933581"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0" name="Picture 57"/>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1716236"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1" name="Picture 58"/>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9051"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2" name="Picture 59"/>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763604"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Tree>
    <p:extLst>
      <p:ext uri="{BB962C8B-B14F-4D97-AF65-F5344CB8AC3E}">
        <p14:creationId xmlns:p14="http://schemas.microsoft.com/office/powerpoint/2010/main" val="4036179551"/>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ingle column white with bullets">
    <p:bg>
      <p:bgPr>
        <a:solidFill>
          <a:schemeClr val="tx1"/>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6274973" cy="1943393"/>
          </a:xfrm>
        </p:spPr>
        <p:txBody>
          <a:bodyPr wrap="square">
            <a:spAutoFit/>
          </a:bodyPr>
          <a:lstStyle>
            <a:lvl1pPr marL="392089" indent="-392089">
              <a:spcBef>
                <a:spcPts val="1200"/>
              </a:spcBef>
              <a:buClr>
                <a:srgbClr val="92D050"/>
              </a:buClr>
              <a:buSzPct val="100000"/>
              <a:buFont typeface="Wingdings" panose="05000000000000000000" pitchFamily="2" charset="2"/>
              <a:buChar char="ü"/>
              <a:defRPr sz="3136">
                <a:gradFill>
                  <a:gsLst>
                    <a:gs pos="7500">
                      <a:schemeClr val="bg1"/>
                    </a:gs>
                    <a:gs pos="43000">
                      <a:schemeClr val="bg1"/>
                    </a:gs>
                  </a:gsLst>
                  <a:lin ang="5400000" scaled="0"/>
                </a:gradFill>
              </a:defRPr>
            </a:lvl1pPr>
            <a:lvl2pPr marL="672153" indent="-280064">
              <a:buClr>
                <a:srgbClr val="92D050"/>
              </a:buClr>
              <a:buSzPct val="100000"/>
              <a:buFont typeface="Wingdings" panose="05000000000000000000" pitchFamily="2" charset="2"/>
              <a:buChar char="ü"/>
              <a:defRPr sz="2352">
                <a:gradFill>
                  <a:gsLst>
                    <a:gs pos="7500">
                      <a:schemeClr val="bg1"/>
                    </a:gs>
                    <a:gs pos="43000">
                      <a:schemeClr val="bg1"/>
                    </a:gs>
                  </a:gsLst>
                  <a:lin ang="5400000" scaled="0"/>
                </a:gradFill>
              </a:defRPr>
            </a:lvl2pPr>
            <a:lvl3pPr marL="684600" indent="267616">
              <a:buClr>
                <a:srgbClr val="92D050"/>
              </a:buClr>
              <a:buSzPct val="100000"/>
              <a:buFont typeface="Wingdings" panose="05000000000000000000" pitchFamily="2" charset="2"/>
              <a:buChar char="ü"/>
              <a:tabLst/>
              <a:defRPr sz="1960">
                <a:gradFill>
                  <a:gsLst>
                    <a:gs pos="7500">
                      <a:schemeClr val="bg1"/>
                    </a:gs>
                    <a:gs pos="43000">
                      <a:schemeClr val="bg1"/>
                    </a:gs>
                  </a:gsLst>
                  <a:lin ang="5400000" scaled="0"/>
                </a:gradFill>
              </a:defRPr>
            </a:lvl3pPr>
            <a:lvl4pPr marL="952216" indent="224051">
              <a:buClr>
                <a:srgbClr val="92D050"/>
              </a:buClr>
              <a:buSzPct val="100000"/>
              <a:buFont typeface="Wingdings" panose="05000000000000000000" pitchFamily="2" charset="2"/>
              <a:buChar char="ü"/>
              <a:defRPr>
                <a:gradFill>
                  <a:gsLst>
                    <a:gs pos="7500">
                      <a:schemeClr val="bg1"/>
                    </a:gs>
                    <a:gs pos="43000">
                      <a:schemeClr val="bg1"/>
                    </a:gs>
                  </a:gsLst>
                  <a:lin ang="5400000" scaled="0"/>
                </a:gradFill>
              </a:defRPr>
            </a:lvl4pPr>
            <a:lvl5pPr marL="1176267" indent="-224051">
              <a:buClr>
                <a:srgbClr val="92D050"/>
              </a:buClr>
              <a:buSzPct val="100000"/>
              <a:buFont typeface="Wingdings" panose="05000000000000000000" pitchFamily="2" charset="2"/>
              <a:buChar char="ü"/>
              <a:tabLst/>
              <a:defRPr>
                <a:gradFill>
                  <a:gsLst>
                    <a:gs pos="7500">
                      <a:schemeClr val="bg1"/>
                    </a:gs>
                    <a:gs pos="43000">
                      <a:schemeClr val="bg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a:xfrm>
            <a:off x="1558" y="5222104"/>
            <a:ext cx="12190444" cy="1635896"/>
          </a:xfrm>
          <a:prstGeom prst="rect">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180" eaLnBrk="1" fontAlgn="auto" hangingPunct="1">
              <a:spcBef>
                <a:spcPts val="0"/>
              </a:spcBef>
              <a:spcAft>
                <a:spcPts val="0"/>
              </a:spcAft>
              <a:defRPr/>
            </a:pPr>
            <a:endParaRPr lang="en-US" sz="1764">
              <a:solidFill>
                <a:srgbClr val="FFFFFF"/>
              </a:solidFill>
            </a:endParaRPr>
          </a:p>
        </p:txBody>
      </p:sp>
      <p:sp>
        <p:nvSpPr>
          <p:cNvPr id="8" name="Freeform 99"/>
          <p:cNvSpPr>
            <a:spLocks noChangeAspect="1"/>
          </p:cNvSpPr>
          <p:nvPr userDrawn="1"/>
        </p:nvSpPr>
        <p:spPr bwMode="black">
          <a:xfrm>
            <a:off x="474670" y="5491048"/>
            <a:ext cx="564934" cy="414033"/>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tx1"/>
          </a:solidFill>
          <a:ln>
            <a:noFill/>
          </a:ln>
          <a:extLst/>
        </p:spPr>
        <p:txBody>
          <a:bodyPr lIns="68560" tIns="34280" rIns="68560" bIns="34280"/>
          <a:lstStyle/>
          <a:p>
            <a:pPr defTabSz="914180" eaLnBrk="1" fontAlgn="auto" hangingPunct="1">
              <a:spcBef>
                <a:spcPts val="0"/>
              </a:spcBef>
              <a:spcAft>
                <a:spcPts val="0"/>
              </a:spcAft>
              <a:defRPr/>
            </a:pPr>
            <a:endParaRPr lang="en-US" sz="1323" dirty="0">
              <a:solidFill>
                <a:srgbClr val="000000"/>
              </a:solidFill>
              <a:latin typeface="Segoe UI"/>
              <a:ea typeface="+mn-ea"/>
            </a:endParaRPr>
          </a:p>
        </p:txBody>
      </p:sp>
      <p:grpSp>
        <p:nvGrpSpPr>
          <p:cNvPr id="9" name="Group 8"/>
          <p:cNvGrpSpPr>
            <a:grpSpLocks/>
          </p:cNvGrpSpPr>
          <p:nvPr userDrawn="1"/>
        </p:nvGrpSpPr>
        <p:grpSpPr bwMode="auto">
          <a:xfrm flipH="1">
            <a:off x="7082691" y="1905173"/>
            <a:ext cx="4228448" cy="3343392"/>
            <a:chOff x="2348247" y="1709773"/>
            <a:chExt cx="7397345" cy="5322534"/>
          </a:xfrm>
        </p:grpSpPr>
        <p:pic>
          <p:nvPicPr>
            <p:cNvPr id="10" name="Picture 3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48247" y="1709773"/>
              <a:ext cx="3209061" cy="5322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3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30307" y="5211593"/>
              <a:ext cx="5615285" cy="1820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 name="Title 12"/>
          <p:cNvSpPr>
            <a:spLocks noGrp="1"/>
          </p:cNvSpPr>
          <p:nvPr>
            <p:ph type="title"/>
          </p:nvPr>
        </p:nvSpPr>
        <p:spPr/>
        <p:txBody>
          <a:bodyPr/>
          <a:lstStyle>
            <a:lvl1pPr>
              <a:defRPr>
                <a:gradFill>
                  <a:gsLst>
                    <a:gs pos="17500">
                      <a:schemeClr val="bg1"/>
                    </a:gs>
                    <a:gs pos="55000">
                      <a:schemeClr val="bg1"/>
                    </a:gs>
                  </a:gsLst>
                  <a:lin ang="5400000" scaled="0"/>
                </a:gradFill>
              </a:defRPr>
            </a:lvl1pPr>
          </a:lstStyle>
          <a:p>
            <a:r>
              <a:rPr lang="en-US"/>
              <a:t>Click to edit Master title style</a:t>
            </a:r>
          </a:p>
        </p:txBody>
      </p:sp>
      <p:sp>
        <p:nvSpPr>
          <p:cNvPr id="15" name="Text Placeholder 14"/>
          <p:cNvSpPr>
            <a:spLocks noGrp="1"/>
          </p:cNvSpPr>
          <p:nvPr>
            <p:ph type="body" sz="quarter" idx="11" hasCustomPrompt="1"/>
          </p:nvPr>
        </p:nvSpPr>
        <p:spPr>
          <a:xfrm>
            <a:off x="1039604" y="5403225"/>
            <a:ext cx="10883158" cy="615609"/>
          </a:xfrm>
        </p:spPr>
        <p:txBody>
          <a:bodyPr/>
          <a:lstStyle>
            <a:lvl1pPr marL="0" indent="0">
              <a:buFontTx/>
              <a:buNone/>
              <a:defRPr lang="en-US" sz="3136" kern="1200" spc="0" baseline="0" dirty="0" smtClean="0">
                <a:gradFill>
                  <a:gsLst>
                    <a:gs pos="15000">
                      <a:srgbClr val="1E1E1E"/>
                    </a:gs>
                    <a:gs pos="49000">
                      <a:srgbClr val="1E1E1E"/>
                    </a:gs>
                  </a:gsLst>
                  <a:lin ang="5400000" scaled="0"/>
                </a:gradFill>
                <a:latin typeface="+mj-lt"/>
                <a:ea typeface="+mn-ea"/>
                <a:cs typeface="+mn-cs"/>
              </a:defRPr>
            </a:lvl1pPr>
          </a:lstStyle>
          <a:p>
            <a:pPr marL="0" marR="0" lvl="0" indent="0" algn="l" defTabSz="914180" rtl="0" eaLnBrk="1" fontAlgn="auto" latinLnBrk="0" hangingPunct="1">
              <a:lnSpc>
                <a:spcPct val="90000"/>
              </a:lnSpc>
              <a:spcBef>
                <a:spcPct val="20000"/>
              </a:spcBef>
              <a:spcAft>
                <a:spcPts val="0"/>
              </a:spcAft>
              <a:buClrTx/>
              <a:buSzPct val="90000"/>
              <a:buFontTx/>
              <a:buNone/>
              <a:tabLst/>
            </a:pPr>
            <a:r>
              <a:rPr lang="en-US" dirty="0"/>
              <a:t>Potential highlight or call to action goes here</a:t>
            </a:r>
          </a:p>
        </p:txBody>
      </p:sp>
    </p:spTree>
    <p:extLst>
      <p:ext uri="{BB962C8B-B14F-4D97-AF65-F5344CB8AC3E}">
        <p14:creationId xmlns:p14="http://schemas.microsoft.com/office/powerpoint/2010/main" val="23543394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69466" y="2709521"/>
            <a:ext cx="10722224" cy="1266359"/>
          </a:xfrm>
          <a:prstGeom prst="rect">
            <a:avLst/>
          </a:prstGeom>
        </p:spPr>
        <p:txBody>
          <a:bodyPr>
            <a:noAutofit/>
          </a:bodyPr>
          <a:lstStyle>
            <a:lvl1pPr algn="ctr">
              <a:defRPr sz="8000"/>
            </a:lvl1pPr>
          </a:lstStyle>
          <a:p>
            <a:pPr algn="ctr"/>
            <a:r>
              <a:rPr lang="en-US" sz="7998" dirty="0"/>
              <a:t>Statement</a:t>
            </a:r>
          </a:p>
        </p:txBody>
      </p:sp>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3732165487"/>
      </p:ext>
    </p:extLst>
  </p:cSld>
  <p:clrMapOvr>
    <a:masterClrMapping/>
  </p:clrMapOvr>
  <p:transition>
    <p:fade/>
  </p:transition>
  <p:hf hdr="0" ftr="0" dt="0"/>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ingle column Blue with bullets">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6274973" cy="1943393"/>
          </a:xfrm>
        </p:spPr>
        <p:txBody>
          <a:bodyPr wrap="square">
            <a:spAutoFit/>
          </a:bodyPr>
          <a:lstStyle>
            <a:lvl1pPr marL="392089" indent="-392089">
              <a:spcBef>
                <a:spcPts val="1200"/>
              </a:spcBef>
              <a:buClr>
                <a:srgbClr val="92D050"/>
              </a:buClr>
              <a:buSzPct val="100000"/>
              <a:buFont typeface="Wingdings" panose="05000000000000000000" pitchFamily="2" charset="2"/>
              <a:buChar char="ü"/>
              <a:defRPr sz="3136">
                <a:gradFill>
                  <a:gsLst>
                    <a:gs pos="82500">
                      <a:schemeClr val="tx1"/>
                    </a:gs>
                    <a:gs pos="43000">
                      <a:schemeClr val="tx1"/>
                    </a:gs>
                  </a:gsLst>
                  <a:lin ang="5400000" scaled="0"/>
                </a:gradFill>
              </a:defRPr>
            </a:lvl1pPr>
            <a:lvl2pPr marL="672153" indent="-280064">
              <a:buClr>
                <a:srgbClr val="92D050"/>
              </a:buClr>
              <a:buSzPct val="100000"/>
              <a:buFont typeface="Wingdings" panose="05000000000000000000" pitchFamily="2" charset="2"/>
              <a:buChar char="ü"/>
              <a:defRPr sz="2352">
                <a:gradFill>
                  <a:gsLst>
                    <a:gs pos="82500">
                      <a:schemeClr val="tx1"/>
                    </a:gs>
                    <a:gs pos="43000">
                      <a:schemeClr val="tx1"/>
                    </a:gs>
                  </a:gsLst>
                  <a:lin ang="5400000" scaled="0"/>
                </a:gradFill>
              </a:defRPr>
            </a:lvl2pPr>
            <a:lvl3pPr marL="684600" indent="267616">
              <a:buClr>
                <a:srgbClr val="92D050"/>
              </a:buClr>
              <a:buSzPct val="100000"/>
              <a:buFont typeface="Wingdings" panose="05000000000000000000" pitchFamily="2" charset="2"/>
              <a:buChar char="ü"/>
              <a:tabLst/>
              <a:defRPr sz="1960">
                <a:gradFill>
                  <a:gsLst>
                    <a:gs pos="82500">
                      <a:schemeClr val="tx1"/>
                    </a:gs>
                    <a:gs pos="43000">
                      <a:schemeClr val="tx1"/>
                    </a:gs>
                  </a:gsLst>
                  <a:lin ang="5400000" scaled="0"/>
                </a:gradFill>
              </a:defRPr>
            </a:lvl3pPr>
            <a:lvl4pPr marL="952216" indent="224051">
              <a:buClr>
                <a:srgbClr val="92D050"/>
              </a:buClr>
              <a:buSzPct val="100000"/>
              <a:buFont typeface="Wingdings" panose="05000000000000000000" pitchFamily="2" charset="2"/>
              <a:buChar char="ü"/>
              <a:defRPr>
                <a:gradFill>
                  <a:gsLst>
                    <a:gs pos="82500">
                      <a:schemeClr val="tx1"/>
                    </a:gs>
                    <a:gs pos="43000">
                      <a:schemeClr val="tx1"/>
                    </a:gs>
                  </a:gsLst>
                  <a:lin ang="5400000" scaled="0"/>
                </a:gradFill>
              </a:defRPr>
            </a:lvl4pPr>
            <a:lvl5pPr marL="1176267" indent="-224051">
              <a:buClr>
                <a:srgbClr val="92D050"/>
              </a:buClr>
              <a:buSzPct val="100000"/>
              <a:buFont typeface="Wingdings" panose="05000000000000000000" pitchFamily="2" charset="2"/>
              <a:buChar char="ü"/>
              <a:tabLst/>
              <a:defRPr>
                <a:gradFill>
                  <a:gsLst>
                    <a:gs pos="82500">
                      <a:schemeClr val="tx1"/>
                    </a:gs>
                    <a:gs pos="4300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a:xfrm>
            <a:off x="1558" y="5222104"/>
            <a:ext cx="12190444" cy="1635896"/>
          </a:xfrm>
          <a:prstGeom prst="rect">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180" eaLnBrk="1" fontAlgn="auto" hangingPunct="1">
              <a:spcBef>
                <a:spcPts val="0"/>
              </a:spcBef>
              <a:spcAft>
                <a:spcPts val="0"/>
              </a:spcAft>
              <a:defRPr/>
            </a:pPr>
            <a:endParaRPr lang="en-US" sz="1764">
              <a:solidFill>
                <a:srgbClr val="FFFFFF"/>
              </a:solidFill>
            </a:endParaRPr>
          </a:p>
        </p:txBody>
      </p:sp>
      <p:sp>
        <p:nvSpPr>
          <p:cNvPr id="8" name="Freeform 99"/>
          <p:cNvSpPr>
            <a:spLocks noChangeAspect="1"/>
          </p:cNvSpPr>
          <p:nvPr userDrawn="1"/>
        </p:nvSpPr>
        <p:spPr bwMode="black">
          <a:xfrm>
            <a:off x="474670" y="5491048"/>
            <a:ext cx="564934" cy="414033"/>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tx1"/>
          </a:solidFill>
          <a:ln>
            <a:noFill/>
          </a:ln>
          <a:extLst/>
        </p:spPr>
        <p:txBody>
          <a:bodyPr lIns="68560" tIns="34280" rIns="68560" bIns="34280"/>
          <a:lstStyle/>
          <a:p>
            <a:pPr defTabSz="914180" eaLnBrk="1" fontAlgn="auto" hangingPunct="1">
              <a:spcBef>
                <a:spcPts val="0"/>
              </a:spcBef>
              <a:spcAft>
                <a:spcPts val="0"/>
              </a:spcAft>
              <a:defRPr/>
            </a:pPr>
            <a:endParaRPr lang="en-US" sz="1323" dirty="0">
              <a:solidFill>
                <a:srgbClr val="000000"/>
              </a:solidFill>
              <a:latin typeface="Segoe UI"/>
              <a:ea typeface="+mn-ea"/>
            </a:endParaRPr>
          </a:p>
        </p:txBody>
      </p:sp>
      <p:grpSp>
        <p:nvGrpSpPr>
          <p:cNvPr id="9" name="Group 8"/>
          <p:cNvGrpSpPr>
            <a:grpSpLocks/>
          </p:cNvGrpSpPr>
          <p:nvPr userDrawn="1"/>
        </p:nvGrpSpPr>
        <p:grpSpPr bwMode="auto">
          <a:xfrm flipH="1">
            <a:off x="7082691" y="1905173"/>
            <a:ext cx="4228448" cy="3343392"/>
            <a:chOff x="2348247" y="1709773"/>
            <a:chExt cx="7397345" cy="5322534"/>
          </a:xfrm>
        </p:grpSpPr>
        <p:pic>
          <p:nvPicPr>
            <p:cNvPr id="10" name="Picture 3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48247" y="1709773"/>
              <a:ext cx="3209061" cy="5322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3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30307" y="5211593"/>
              <a:ext cx="5615285" cy="1820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 name="Title 12"/>
          <p:cNvSpPr>
            <a:spLocks noGrp="1"/>
          </p:cNvSpPr>
          <p:nvPr>
            <p:ph type="title"/>
          </p:nvPr>
        </p:nvSpPr>
        <p:spPr/>
        <p:txBody>
          <a:bodyPr/>
          <a:lstStyle>
            <a:lvl1pPr>
              <a:defRPr>
                <a:gradFill>
                  <a:gsLst>
                    <a:gs pos="13750">
                      <a:schemeClr val="tx1"/>
                    </a:gs>
                    <a:gs pos="32000">
                      <a:schemeClr val="tx1"/>
                    </a:gs>
                  </a:gsLst>
                  <a:lin ang="5400000" scaled="0"/>
                </a:gradFill>
              </a:defRPr>
            </a:lvl1pPr>
          </a:lstStyle>
          <a:p>
            <a:r>
              <a:rPr lang="en-US"/>
              <a:t>Click to edit Master title style</a:t>
            </a:r>
          </a:p>
        </p:txBody>
      </p:sp>
      <p:sp>
        <p:nvSpPr>
          <p:cNvPr id="15" name="Text Placeholder 14"/>
          <p:cNvSpPr>
            <a:spLocks noGrp="1"/>
          </p:cNvSpPr>
          <p:nvPr>
            <p:ph type="body" sz="quarter" idx="11" hasCustomPrompt="1"/>
          </p:nvPr>
        </p:nvSpPr>
        <p:spPr>
          <a:xfrm>
            <a:off x="1039604" y="5403225"/>
            <a:ext cx="10883158" cy="615609"/>
          </a:xfrm>
        </p:spPr>
        <p:txBody>
          <a:bodyPr/>
          <a:lstStyle>
            <a:lvl1pPr marL="0" indent="0">
              <a:buFontTx/>
              <a:buNone/>
              <a:defRPr lang="en-US" sz="3136" kern="1200" spc="0" baseline="0" dirty="0" smtClean="0">
                <a:gradFill>
                  <a:gsLst>
                    <a:gs pos="15000">
                      <a:srgbClr val="1E1E1E"/>
                    </a:gs>
                    <a:gs pos="49000">
                      <a:srgbClr val="1E1E1E"/>
                    </a:gs>
                  </a:gsLst>
                  <a:lin ang="5400000" scaled="0"/>
                </a:gradFill>
                <a:latin typeface="+mj-lt"/>
                <a:ea typeface="+mn-ea"/>
                <a:cs typeface="+mn-cs"/>
              </a:defRPr>
            </a:lvl1pPr>
          </a:lstStyle>
          <a:p>
            <a:pPr marL="0" marR="0" lvl="0" indent="0" algn="l" defTabSz="914180" rtl="0" eaLnBrk="1" fontAlgn="auto" latinLnBrk="0" hangingPunct="1">
              <a:lnSpc>
                <a:spcPct val="90000"/>
              </a:lnSpc>
              <a:spcBef>
                <a:spcPct val="20000"/>
              </a:spcBef>
              <a:spcAft>
                <a:spcPts val="0"/>
              </a:spcAft>
              <a:buClrTx/>
              <a:buSzPct val="90000"/>
              <a:buFontTx/>
              <a:buNone/>
              <a:tabLst/>
            </a:pPr>
            <a:r>
              <a:rPr lang="en-US" dirty="0"/>
              <a:t>Potential highlight or call to action goes here</a:t>
            </a:r>
          </a:p>
        </p:txBody>
      </p:sp>
    </p:spTree>
    <p:extLst>
      <p:ext uri="{BB962C8B-B14F-4D97-AF65-F5344CB8AC3E}">
        <p14:creationId xmlns:p14="http://schemas.microsoft.com/office/powerpoint/2010/main" val="27365811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ingle column Grey with bullets">
    <p:bg>
      <p:bgPr>
        <a:solidFill>
          <a:srgbClr val="1E1E1E"/>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6274973" cy="1943393"/>
          </a:xfrm>
        </p:spPr>
        <p:txBody>
          <a:bodyPr wrap="square">
            <a:spAutoFit/>
          </a:bodyPr>
          <a:lstStyle>
            <a:lvl1pPr marL="392089" indent="-392089">
              <a:spcBef>
                <a:spcPts val="1200"/>
              </a:spcBef>
              <a:buClr>
                <a:srgbClr val="92D050"/>
              </a:buClr>
              <a:buSzPct val="100000"/>
              <a:buFont typeface="Wingdings" panose="05000000000000000000" pitchFamily="2" charset="2"/>
              <a:buChar char="ü"/>
              <a:defRPr sz="3136">
                <a:gradFill>
                  <a:gsLst>
                    <a:gs pos="82500">
                      <a:schemeClr val="tx1"/>
                    </a:gs>
                    <a:gs pos="43000">
                      <a:schemeClr val="tx1"/>
                    </a:gs>
                  </a:gsLst>
                  <a:lin ang="5400000" scaled="0"/>
                </a:gradFill>
              </a:defRPr>
            </a:lvl1pPr>
            <a:lvl2pPr marL="672153" indent="-280064">
              <a:buClr>
                <a:srgbClr val="92D050"/>
              </a:buClr>
              <a:buSzPct val="100000"/>
              <a:buFont typeface="Wingdings" panose="05000000000000000000" pitchFamily="2" charset="2"/>
              <a:buChar char="ü"/>
              <a:defRPr sz="2352">
                <a:gradFill>
                  <a:gsLst>
                    <a:gs pos="82500">
                      <a:schemeClr val="tx1"/>
                    </a:gs>
                    <a:gs pos="43000">
                      <a:schemeClr val="tx1"/>
                    </a:gs>
                  </a:gsLst>
                  <a:lin ang="5400000" scaled="0"/>
                </a:gradFill>
              </a:defRPr>
            </a:lvl2pPr>
            <a:lvl3pPr marL="684600" indent="267616">
              <a:buClr>
                <a:srgbClr val="92D050"/>
              </a:buClr>
              <a:buSzPct val="100000"/>
              <a:buFont typeface="Wingdings" panose="05000000000000000000" pitchFamily="2" charset="2"/>
              <a:buChar char="ü"/>
              <a:tabLst/>
              <a:defRPr sz="1960">
                <a:gradFill>
                  <a:gsLst>
                    <a:gs pos="82500">
                      <a:schemeClr val="tx1"/>
                    </a:gs>
                    <a:gs pos="43000">
                      <a:schemeClr val="tx1"/>
                    </a:gs>
                  </a:gsLst>
                  <a:lin ang="5400000" scaled="0"/>
                </a:gradFill>
              </a:defRPr>
            </a:lvl3pPr>
            <a:lvl4pPr marL="952216" indent="224051">
              <a:buClr>
                <a:srgbClr val="92D050"/>
              </a:buClr>
              <a:buSzPct val="100000"/>
              <a:buFont typeface="Wingdings" panose="05000000000000000000" pitchFamily="2" charset="2"/>
              <a:buChar char="ü"/>
              <a:defRPr>
                <a:gradFill>
                  <a:gsLst>
                    <a:gs pos="82500">
                      <a:schemeClr val="tx1"/>
                    </a:gs>
                    <a:gs pos="43000">
                      <a:schemeClr val="tx1"/>
                    </a:gs>
                  </a:gsLst>
                  <a:lin ang="5400000" scaled="0"/>
                </a:gradFill>
              </a:defRPr>
            </a:lvl4pPr>
            <a:lvl5pPr marL="1176267" indent="-224051">
              <a:buClr>
                <a:srgbClr val="92D050"/>
              </a:buClr>
              <a:buSzPct val="100000"/>
              <a:buFont typeface="Wingdings" panose="05000000000000000000" pitchFamily="2" charset="2"/>
              <a:buChar char="ü"/>
              <a:tabLst/>
              <a:defRPr>
                <a:gradFill>
                  <a:gsLst>
                    <a:gs pos="82500">
                      <a:schemeClr val="tx1"/>
                    </a:gs>
                    <a:gs pos="4300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a:xfrm>
            <a:off x="1558" y="5222104"/>
            <a:ext cx="12190444" cy="1635896"/>
          </a:xfrm>
          <a:prstGeom prst="rect">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180" eaLnBrk="1" fontAlgn="auto" hangingPunct="1">
              <a:spcBef>
                <a:spcPts val="0"/>
              </a:spcBef>
              <a:spcAft>
                <a:spcPts val="0"/>
              </a:spcAft>
              <a:defRPr/>
            </a:pPr>
            <a:endParaRPr lang="en-US" sz="1764">
              <a:solidFill>
                <a:srgbClr val="FFFFFF"/>
              </a:solidFill>
            </a:endParaRPr>
          </a:p>
        </p:txBody>
      </p:sp>
      <p:sp>
        <p:nvSpPr>
          <p:cNvPr id="8" name="Freeform 99"/>
          <p:cNvSpPr>
            <a:spLocks noChangeAspect="1"/>
          </p:cNvSpPr>
          <p:nvPr userDrawn="1"/>
        </p:nvSpPr>
        <p:spPr bwMode="black">
          <a:xfrm>
            <a:off x="474670" y="5491048"/>
            <a:ext cx="564934" cy="414033"/>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tx1"/>
          </a:solidFill>
          <a:ln>
            <a:noFill/>
          </a:ln>
          <a:extLst/>
        </p:spPr>
        <p:txBody>
          <a:bodyPr lIns="68560" tIns="34280" rIns="68560" bIns="34280"/>
          <a:lstStyle/>
          <a:p>
            <a:pPr defTabSz="914180" eaLnBrk="1" fontAlgn="auto" hangingPunct="1">
              <a:spcBef>
                <a:spcPts val="0"/>
              </a:spcBef>
              <a:spcAft>
                <a:spcPts val="0"/>
              </a:spcAft>
              <a:defRPr/>
            </a:pPr>
            <a:endParaRPr lang="en-US" sz="1323" dirty="0">
              <a:solidFill>
                <a:srgbClr val="000000"/>
              </a:solidFill>
              <a:latin typeface="Segoe UI"/>
              <a:ea typeface="+mn-ea"/>
            </a:endParaRPr>
          </a:p>
        </p:txBody>
      </p:sp>
      <p:grpSp>
        <p:nvGrpSpPr>
          <p:cNvPr id="9" name="Group 8"/>
          <p:cNvGrpSpPr>
            <a:grpSpLocks/>
          </p:cNvGrpSpPr>
          <p:nvPr userDrawn="1"/>
        </p:nvGrpSpPr>
        <p:grpSpPr bwMode="auto">
          <a:xfrm flipH="1">
            <a:off x="7082691" y="1905173"/>
            <a:ext cx="4228448" cy="3343392"/>
            <a:chOff x="2348247" y="1709773"/>
            <a:chExt cx="7397345" cy="5322534"/>
          </a:xfrm>
        </p:grpSpPr>
        <p:pic>
          <p:nvPicPr>
            <p:cNvPr id="10" name="Picture 3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48247" y="1709773"/>
              <a:ext cx="3209061" cy="5322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3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30307" y="5211593"/>
              <a:ext cx="5615285" cy="1820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 name="Title 12"/>
          <p:cNvSpPr>
            <a:spLocks noGrp="1"/>
          </p:cNvSpPr>
          <p:nvPr>
            <p:ph type="title"/>
          </p:nvPr>
        </p:nvSpPr>
        <p:spPr/>
        <p:txBody>
          <a:bodyPr/>
          <a:lstStyle>
            <a:lvl1pPr>
              <a:defRPr>
                <a:gradFill>
                  <a:gsLst>
                    <a:gs pos="13750">
                      <a:schemeClr val="tx1"/>
                    </a:gs>
                    <a:gs pos="32000">
                      <a:schemeClr val="tx1"/>
                    </a:gs>
                  </a:gsLst>
                  <a:lin ang="5400000" scaled="0"/>
                </a:gradFill>
              </a:defRPr>
            </a:lvl1pPr>
          </a:lstStyle>
          <a:p>
            <a:r>
              <a:rPr lang="en-US"/>
              <a:t>Click to edit Master title style</a:t>
            </a:r>
          </a:p>
        </p:txBody>
      </p:sp>
      <p:sp>
        <p:nvSpPr>
          <p:cNvPr id="15" name="Text Placeholder 14"/>
          <p:cNvSpPr>
            <a:spLocks noGrp="1"/>
          </p:cNvSpPr>
          <p:nvPr>
            <p:ph type="body" sz="quarter" idx="11" hasCustomPrompt="1"/>
          </p:nvPr>
        </p:nvSpPr>
        <p:spPr>
          <a:xfrm>
            <a:off x="1039604" y="5403225"/>
            <a:ext cx="10883158" cy="615609"/>
          </a:xfrm>
        </p:spPr>
        <p:txBody>
          <a:bodyPr/>
          <a:lstStyle>
            <a:lvl1pPr marL="0" indent="0">
              <a:buFontTx/>
              <a:buNone/>
              <a:defRPr sz="3136" baseline="0">
                <a:gradFill>
                  <a:gsLst>
                    <a:gs pos="15000">
                      <a:srgbClr val="1E1E1E"/>
                    </a:gs>
                    <a:gs pos="49000">
                      <a:srgbClr val="1E1E1E"/>
                    </a:gs>
                  </a:gsLst>
                  <a:lin ang="5400000" scaled="0"/>
                </a:gradFill>
              </a:defRPr>
            </a:lvl1pPr>
          </a:lstStyle>
          <a:p>
            <a:pPr lvl="0"/>
            <a:r>
              <a:rPr lang="en-US" dirty="0"/>
              <a:t>Potential highlight or call to action goes here</a:t>
            </a:r>
          </a:p>
        </p:txBody>
      </p:sp>
    </p:spTree>
    <p:extLst>
      <p:ext uri="{BB962C8B-B14F-4D97-AF65-F5344CB8AC3E}">
        <p14:creationId xmlns:p14="http://schemas.microsoft.com/office/powerpoint/2010/main" val="195779468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mp; Non-bulleted text Blue">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5826759" cy="1267431"/>
          </a:xfrm>
        </p:spPr>
        <p:txBody>
          <a:bodyPr vert="horz" wrap="square" lIns="146304" tIns="91440" rIns="146304" bIns="91440" rtlCol="0">
            <a:spAutoFit/>
          </a:bodyPr>
          <a:lstStyle>
            <a:lvl1pPr>
              <a:defRPr lang="en-US" sz="3920" spc="0" dirty="0">
                <a:gradFill>
                  <a:gsLst>
                    <a:gs pos="81250">
                      <a:schemeClr val="tx1"/>
                    </a:gs>
                    <a:gs pos="47000">
                      <a:schemeClr val="tx1"/>
                    </a:gs>
                  </a:gsLst>
                  <a:lin ang="5400000" scaled="0"/>
                </a:gradFill>
                <a:cs typeface="+mn-cs"/>
              </a:defRPr>
            </a:lvl1pPr>
          </a:lstStyle>
          <a:p>
            <a:pPr marL="0" marR="0" lvl="0" indent="0" fontAlgn="auto">
              <a:spcBef>
                <a:spcPct val="20000"/>
              </a:spcBef>
              <a:spcAft>
                <a:spcPts val="0"/>
              </a:spcAft>
              <a:buClrTx/>
              <a:buSzPct val="90000"/>
              <a:buFont typeface="Arial" pitchFamily="34" charset="0"/>
              <a:tabLst/>
            </a:pPr>
            <a:r>
              <a:rPr lang="en-US"/>
              <a:t>Click to edit Master title style</a:t>
            </a:r>
            <a:endParaRPr lang="en-US" dirty="0"/>
          </a:p>
        </p:txBody>
      </p:sp>
      <p:pic>
        <p:nvPicPr>
          <p:cNvPr id="4" name="Picture 2" descr="cropped16x9_code.jpg"/>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6099113" y="0"/>
            <a:ext cx="6092887"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Placeholder 4"/>
          <p:cNvSpPr>
            <a:spLocks noGrp="1"/>
          </p:cNvSpPr>
          <p:nvPr>
            <p:ph type="body" sz="quarter" idx="10"/>
          </p:nvPr>
        </p:nvSpPr>
        <p:spPr>
          <a:xfrm>
            <a:off x="269240" y="1635897"/>
            <a:ext cx="5826759" cy="561290"/>
          </a:xfrm>
        </p:spPr>
        <p:txBody>
          <a:bodyPr/>
          <a:lstStyle>
            <a:lvl1pPr marL="0" indent="0">
              <a:buNone/>
              <a:defRPr sz="2744"/>
            </a:lvl1pPr>
          </a:lstStyle>
          <a:p>
            <a:pPr lvl="0"/>
            <a:r>
              <a:rPr lang="en-US"/>
              <a:t>Click to edit Master text styles</a:t>
            </a:r>
          </a:p>
        </p:txBody>
      </p:sp>
    </p:spTree>
    <p:extLst>
      <p:ext uri="{BB962C8B-B14F-4D97-AF65-F5344CB8AC3E}">
        <p14:creationId xmlns:p14="http://schemas.microsoft.com/office/powerpoint/2010/main" val="3513243086"/>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mp; Non-bulleted text Green">
    <p:bg>
      <p:bgPr>
        <a:solidFill>
          <a:srgbClr val="89C40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69241" y="291103"/>
            <a:ext cx="5826760" cy="1267431"/>
          </a:xfrm>
        </p:spPr>
        <p:txBody>
          <a:bodyPr/>
          <a:lstStyle>
            <a:lvl1pPr marL="0" indent="0">
              <a:buNone/>
              <a:defRPr sz="3920">
                <a:gradFill>
                  <a:gsLst>
                    <a:gs pos="15000">
                      <a:srgbClr val="1E1E1E"/>
                    </a:gs>
                    <a:gs pos="49000">
                      <a:srgbClr val="1E1E1E"/>
                    </a:gs>
                  </a:gsLst>
                  <a:lin ang="5400000" scaled="0"/>
                </a:gradFill>
              </a:defRPr>
            </a:lvl1pPr>
            <a:lvl2pPr marL="0" indent="0">
              <a:buFontTx/>
              <a:buNone/>
              <a:defRPr sz="1960">
                <a:gradFill>
                  <a:gsLst>
                    <a:gs pos="73750">
                      <a:schemeClr val="bg1"/>
                    </a:gs>
                    <a:gs pos="36000">
                      <a:schemeClr val="bg1"/>
                    </a:gs>
                  </a:gsLst>
                  <a:lin ang="5400000" scaled="0"/>
                </a:gradFill>
              </a:defRPr>
            </a:lvl2pPr>
            <a:lvl3pPr marL="224051" indent="0">
              <a:buNone/>
              <a:defRPr/>
            </a:lvl3pPr>
            <a:lvl4pPr marL="448102" indent="0">
              <a:buNone/>
              <a:defRPr/>
            </a:lvl4pPr>
            <a:lvl5pPr marL="672153" indent="0">
              <a:buNone/>
              <a:defRPr/>
            </a:lvl5pPr>
          </a:lstStyle>
          <a:p>
            <a:pPr lvl="0"/>
            <a:r>
              <a:rPr lang="en-US"/>
              <a:t>Click to edit Master text styles</a:t>
            </a:r>
          </a:p>
        </p:txBody>
      </p:sp>
      <p:pic>
        <p:nvPicPr>
          <p:cNvPr id="4" name="Picture 2" descr="cropped16x9_code.jpg"/>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6099113" y="0"/>
            <a:ext cx="6092887"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 Placeholder 7"/>
          <p:cNvSpPr>
            <a:spLocks noGrp="1"/>
          </p:cNvSpPr>
          <p:nvPr>
            <p:ph type="body" sz="quarter" idx="11"/>
          </p:nvPr>
        </p:nvSpPr>
        <p:spPr>
          <a:xfrm>
            <a:off x="269240" y="1635897"/>
            <a:ext cx="5737119" cy="561290"/>
          </a:xfrm>
        </p:spPr>
        <p:txBody>
          <a:bodyPr/>
          <a:lstStyle>
            <a:lvl1pPr marL="0" indent="0">
              <a:buNone/>
              <a:defRPr sz="2744">
                <a:gradFill>
                  <a:gsLst>
                    <a:gs pos="15000">
                      <a:srgbClr val="1E1E1E"/>
                    </a:gs>
                    <a:gs pos="49000">
                      <a:srgbClr val="1E1E1E"/>
                    </a:gs>
                  </a:gsLst>
                  <a:lin ang="5400000" scaled="0"/>
                </a:gradFill>
              </a:defRPr>
            </a:lvl1pPr>
          </a:lstStyle>
          <a:p>
            <a:pPr lvl="0"/>
            <a:r>
              <a:rPr lang="en-US"/>
              <a:t>Click to edit Master text styles</a:t>
            </a:r>
          </a:p>
        </p:txBody>
      </p:sp>
    </p:spTree>
    <p:extLst>
      <p:ext uri="{BB962C8B-B14F-4D97-AF65-F5344CB8AC3E}">
        <p14:creationId xmlns:p14="http://schemas.microsoft.com/office/powerpoint/2010/main" val="3627397260"/>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mp; Non-bulleted text Alt. Blue">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5826759" cy="1267431"/>
          </a:xfrm>
        </p:spPr>
        <p:txBody>
          <a:bodyPr vert="horz" wrap="square" lIns="146304" tIns="91440" rIns="146304" bIns="91440" rtlCol="0">
            <a:spAutoFit/>
          </a:bodyPr>
          <a:lstStyle>
            <a:lvl1pPr>
              <a:defRPr lang="en-US" sz="3920" spc="0" dirty="0">
                <a:gradFill>
                  <a:gsLst>
                    <a:gs pos="81250">
                      <a:schemeClr val="tx1"/>
                    </a:gs>
                    <a:gs pos="47000">
                      <a:schemeClr val="tx1"/>
                    </a:gs>
                  </a:gsLst>
                  <a:lin ang="5400000" scaled="0"/>
                </a:gradFill>
                <a:cs typeface="+mn-cs"/>
              </a:defRPr>
            </a:lvl1pPr>
          </a:lstStyle>
          <a:p>
            <a:pPr marL="0" marR="0" lvl="0" indent="0" fontAlgn="auto">
              <a:spcBef>
                <a:spcPct val="20000"/>
              </a:spcBef>
              <a:spcAft>
                <a:spcPts val="0"/>
              </a:spcAft>
              <a:buClrTx/>
              <a:buSzPct val="90000"/>
              <a:buFont typeface="Arial" pitchFamily="34" charset="0"/>
              <a:tabLst/>
            </a:pPr>
            <a:r>
              <a:rPr lang="en-US"/>
              <a:t>Click to edit Master title style</a:t>
            </a:r>
            <a:endParaRPr lang="en-US" dirty="0"/>
          </a:p>
        </p:txBody>
      </p:sp>
      <p:sp>
        <p:nvSpPr>
          <p:cNvPr id="5" name="Text Placeholder 4"/>
          <p:cNvSpPr>
            <a:spLocks noGrp="1"/>
          </p:cNvSpPr>
          <p:nvPr>
            <p:ph type="body" sz="quarter" idx="10"/>
          </p:nvPr>
        </p:nvSpPr>
        <p:spPr>
          <a:xfrm>
            <a:off x="269240" y="1635897"/>
            <a:ext cx="5826759" cy="561290"/>
          </a:xfrm>
        </p:spPr>
        <p:txBody>
          <a:bodyPr/>
          <a:lstStyle>
            <a:lvl1pPr marL="0" indent="0">
              <a:buNone/>
              <a:defRPr sz="2744"/>
            </a:lvl1pPr>
          </a:lstStyle>
          <a:p>
            <a:pPr lvl="0"/>
            <a:r>
              <a:rPr lang="en-US"/>
              <a:t>Click to edit Master text styles</a:t>
            </a:r>
          </a:p>
        </p:txBody>
      </p:sp>
    </p:spTree>
    <p:extLst>
      <p:ext uri="{BB962C8B-B14F-4D97-AF65-F5344CB8AC3E}">
        <p14:creationId xmlns:p14="http://schemas.microsoft.com/office/powerpoint/2010/main" val="2840731723"/>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mp; Non-bulleted text Alt. Grey">
    <p:bg>
      <p:bgPr>
        <a:solidFill>
          <a:srgbClr val="1E1E1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5826759" cy="1267431"/>
          </a:xfrm>
        </p:spPr>
        <p:txBody>
          <a:bodyPr vert="horz" wrap="square" lIns="146304" tIns="91440" rIns="146304" bIns="91440" rtlCol="0">
            <a:spAutoFit/>
          </a:bodyPr>
          <a:lstStyle>
            <a:lvl1pPr>
              <a:defRPr lang="en-US" sz="3920" spc="0" dirty="0">
                <a:gradFill>
                  <a:gsLst>
                    <a:gs pos="81250">
                      <a:schemeClr val="tx1"/>
                    </a:gs>
                    <a:gs pos="47000">
                      <a:schemeClr val="tx1"/>
                    </a:gs>
                  </a:gsLst>
                  <a:lin ang="5400000" scaled="0"/>
                </a:gradFill>
                <a:cs typeface="+mn-cs"/>
              </a:defRPr>
            </a:lvl1pPr>
          </a:lstStyle>
          <a:p>
            <a:pPr marL="0" marR="0" lvl="0" indent="0" fontAlgn="auto">
              <a:spcBef>
                <a:spcPct val="20000"/>
              </a:spcBef>
              <a:spcAft>
                <a:spcPts val="0"/>
              </a:spcAft>
              <a:buClrTx/>
              <a:buSzPct val="90000"/>
              <a:buFont typeface="Arial" pitchFamily="34" charset="0"/>
              <a:tabLst/>
            </a:pPr>
            <a:r>
              <a:rPr lang="en-US"/>
              <a:t>Click to edit Master title style</a:t>
            </a:r>
            <a:endParaRPr lang="en-US" dirty="0"/>
          </a:p>
        </p:txBody>
      </p:sp>
      <p:sp>
        <p:nvSpPr>
          <p:cNvPr id="5" name="Text Placeholder 4"/>
          <p:cNvSpPr>
            <a:spLocks noGrp="1"/>
          </p:cNvSpPr>
          <p:nvPr>
            <p:ph type="body" sz="quarter" idx="10"/>
          </p:nvPr>
        </p:nvSpPr>
        <p:spPr>
          <a:xfrm>
            <a:off x="269240" y="1635897"/>
            <a:ext cx="5826759" cy="561290"/>
          </a:xfrm>
        </p:spPr>
        <p:txBody>
          <a:bodyPr/>
          <a:lstStyle>
            <a:lvl1pPr marL="0" indent="0">
              <a:buNone/>
              <a:defRPr sz="2744"/>
            </a:lvl1pPr>
          </a:lstStyle>
          <a:p>
            <a:pPr lvl="0"/>
            <a:r>
              <a:rPr lang="en-US"/>
              <a:t>Click to edit Master text styles</a:t>
            </a:r>
          </a:p>
        </p:txBody>
      </p:sp>
    </p:spTree>
    <p:extLst>
      <p:ext uri="{BB962C8B-B14F-4D97-AF65-F5344CB8AC3E}">
        <p14:creationId xmlns:p14="http://schemas.microsoft.com/office/powerpoint/2010/main" val="2313695629"/>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1985641"/>
          </a:xfrm>
        </p:spPr>
        <p:txBody>
          <a:bodyPr>
            <a:spAutoFit/>
          </a:bodyPr>
          <a:lstStyle>
            <a:lvl1pPr marL="0" indent="0">
              <a:buFontTx/>
              <a:buNone/>
              <a:defRPr sz="3528"/>
            </a:lvl1pPr>
            <a:lvl2pPr marL="336076" indent="0">
              <a:buFontTx/>
              <a:buNone/>
              <a:defRPr/>
            </a:lvl2pPr>
            <a:lvl3pPr marL="560127" indent="0">
              <a:buFontTx/>
              <a:buNone/>
              <a:defRPr/>
            </a:lvl3pPr>
            <a:lvl4pPr marL="784178" indent="0">
              <a:buFontTx/>
              <a:buNone/>
              <a:defRPr/>
            </a:lvl4pPr>
            <a:lvl5pPr marL="1008229" indent="0">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29205671"/>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nd non-bulleted Content with artwork">
    <p:spTree>
      <p:nvGrpSpPr>
        <p:cNvPr id="1" name=""/>
        <p:cNvGrpSpPr/>
        <p:nvPr/>
      </p:nvGrpSpPr>
      <p:grpSpPr>
        <a:xfrm>
          <a:off x="0" y="0"/>
          <a:ext cx="0" cy="0"/>
          <a:chOff x="0" y="0"/>
          <a:chExt cx="0" cy="0"/>
        </a:xfrm>
      </p:grpSpPr>
      <p:pic>
        <p:nvPicPr>
          <p:cNvPr id="5" name="Pictur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9044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 Placeholder 3"/>
          <p:cNvSpPr>
            <a:spLocks noGrp="1"/>
          </p:cNvSpPr>
          <p:nvPr>
            <p:ph type="body" sz="quarter" idx="10"/>
          </p:nvPr>
        </p:nvSpPr>
        <p:spPr>
          <a:xfrm>
            <a:off x="269239" y="1189178"/>
            <a:ext cx="11653523" cy="669927"/>
          </a:xfrm>
        </p:spPr>
        <p:txBody>
          <a:bodyPr>
            <a:spAutoFit/>
          </a:bodyPr>
          <a:lstStyle>
            <a:lvl1pPr marL="0" indent="0">
              <a:buFontTx/>
              <a:buNone/>
              <a:defRPr sz="3528"/>
            </a:lvl1pPr>
            <a:lvl2pPr marL="336076" indent="0">
              <a:buFontTx/>
              <a:buNone/>
              <a:defRPr/>
            </a:lvl2pPr>
            <a:lvl3pPr marL="560127" indent="0">
              <a:buFontTx/>
              <a:buNone/>
              <a:defRPr/>
            </a:lvl3pPr>
            <a:lvl4pPr marL="784178" indent="0">
              <a:buFontTx/>
              <a:buNone/>
              <a:defRPr/>
            </a:lvl4pPr>
            <a:lvl5pPr marL="1008229" indent="0">
              <a:buFontTx/>
              <a:buNone/>
              <a:defRPr/>
            </a:lvl5pPr>
          </a:lstStyle>
          <a:p>
            <a:pPr lvl="0"/>
            <a:r>
              <a:rPr lang="en-US"/>
              <a:t>Click to edit Master text styles</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62966478"/>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1985641"/>
          </a:xfrm>
        </p:spPr>
        <p:txBody>
          <a:bodyPr>
            <a:spAutoFit/>
          </a:bodyPr>
          <a:lstStyle>
            <a:lvl1pPr>
              <a:defRPr sz="3528"/>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74760885"/>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54594710"/>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500372479"/>
      </p:ext>
    </p:extLst>
  </p:cSld>
  <p:clrMapOvr>
    <a:masterClrMapping/>
  </p:clrMapOvr>
  <p:transition>
    <p:fade/>
  </p:transition>
  <p:hf hdr="0" ftr="0" dt="0"/>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20" indent="-281620">
              <a:spcBef>
                <a:spcPts val="1200"/>
              </a:spcBef>
              <a:buClr>
                <a:schemeClr val="tx1"/>
              </a:buClr>
              <a:buFont typeface="Arial" pitchFamily="34" charset="0"/>
              <a:buChar char="•"/>
              <a:defRPr sz="3136"/>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6"/>
            <a:ext cx="5378548" cy="2377940"/>
          </a:xfrm>
        </p:spPr>
        <p:txBody>
          <a:bodyPr wrap="square">
            <a:spAutoFit/>
          </a:bodyPr>
          <a:lstStyle>
            <a:lvl1pPr marL="281620" indent="-281620">
              <a:spcBef>
                <a:spcPts val="1200"/>
              </a:spcBef>
              <a:buClr>
                <a:schemeClr val="tx1"/>
              </a:buClr>
              <a:buFont typeface="Arial" pitchFamily="34" charset="0"/>
              <a:buChar char="•"/>
              <a:defRPr sz="3136"/>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93920316"/>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wo Column Green Bullet text">
    <p:bg>
      <p:bgPr>
        <a:solidFill>
          <a:srgbClr val="1E1E1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392089" indent="-392089">
              <a:spcBef>
                <a:spcPts val="1200"/>
              </a:spcBef>
              <a:buClr>
                <a:srgbClr val="89C402"/>
              </a:buClr>
              <a:buSzPct val="100000"/>
              <a:buFont typeface="Wingdings" panose="05000000000000000000" pitchFamily="2" charset="2"/>
              <a:buChar char="ü"/>
              <a:defRPr sz="3136"/>
            </a:lvl1pPr>
            <a:lvl2pPr marL="728165" indent="-336076">
              <a:buClr>
                <a:srgbClr val="89C402"/>
              </a:buClr>
              <a:buSzPct val="100000"/>
              <a:buFont typeface="Wingdings" panose="05000000000000000000" pitchFamily="2" charset="2"/>
              <a:buChar char="ü"/>
              <a:defRPr sz="2352"/>
            </a:lvl2pPr>
            <a:lvl3pPr marL="1008229" indent="-280064">
              <a:buClr>
                <a:srgbClr val="89C402"/>
              </a:buClr>
              <a:buSzPct val="100000"/>
              <a:buFont typeface="Wingdings" panose="05000000000000000000" pitchFamily="2" charset="2"/>
              <a:buChar char="ü"/>
              <a:tabLst/>
              <a:defRPr sz="1960"/>
            </a:lvl3pPr>
            <a:lvl4pPr marL="1232280" indent="-224051">
              <a:buClr>
                <a:srgbClr val="89C402"/>
              </a:buClr>
              <a:buSzPct val="100000"/>
              <a:buFont typeface="Wingdings" panose="05000000000000000000" pitchFamily="2" charset="2"/>
              <a:buChar char="ü"/>
              <a:defRPr lang="en-US" sz="1764" kern="1200" spc="0" baseline="0" dirty="0">
                <a:gradFill>
                  <a:gsLst>
                    <a:gs pos="1250">
                      <a:schemeClr val="tx1"/>
                    </a:gs>
                    <a:gs pos="100000">
                      <a:schemeClr val="tx1"/>
                    </a:gs>
                  </a:gsLst>
                  <a:lin ang="5400000" scaled="0"/>
                </a:gradFill>
                <a:latin typeface="+mn-lt"/>
                <a:ea typeface="+mn-ea"/>
                <a:cs typeface="+mn-cs"/>
              </a:defRPr>
            </a:lvl4pPr>
            <a:lvl5pPr marL="1232280" indent="-224051">
              <a:buClr>
                <a:srgbClr val="89C402"/>
              </a:buClr>
              <a:buSzPct val="100000"/>
              <a:buFont typeface="Wingdings" panose="05000000000000000000" pitchFamily="2" charset="2"/>
              <a:buChar char="ü"/>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3"/>
          <p:cNvSpPr>
            <a:spLocks noGrp="1"/>
          </p:cNvSpPr>
          <p:nvPr>
            <p:ph type="body" sz="quarter" idx="11"/>
          </p:nvPr>
        </p:nvSpPr>
        <p:spPr>
          <a:xfrm>
            <a:off x="6546533" y="1189176"/>
            <a:ext cx="5378548" cy="2377940"/>
          </a:xfrm>
        </p:spPr>
        <p:txBody>
          <a:bodyPr wrap="square">
            <a:spAutoFit/>
          </a:bodyPr>
          <a:lstStyle>
            <a:lvl1pPr marL="392089" indent="-392089">
              <a:spcBef>
                <a:spcPts val="1200"/>
              </a:spcBef>
              <a:buClr>
                <a:srgbClr val="89C402"/>
              </a:buClr>
              <a:buSzPct val="100000"/>
              <a:buFont typeface="Wingdings" panose="05000000000000000000" pitchFamily="2" charset="2"/>
              <a:buChar char="ü"/>
              <a:defRPr sz="3136"/>
            </a:lvl1pPr>
            <a:lvl2pPr marL="728165" indent="-336076">
              <a:buClr>
                <a:srgbClr val="89C402"/>
              </a:buClr>
              <a:buSzPct val="100000"/>
              <a:buFont typeface="Wingdings" panose="05000000000000000000" pitchFamily="2" charset="2"/>
              <a:buChar char="ü"/>
              <a:defRPr sz="2352"/>
            </a:lvl2pPr>
            <a:lvl3pPr marL="1008229" indent="-280064">
              <a:buClr>
                <a:srgbClr val="89C402"/>
              </a:buClr>
              <a:buSzPct val="100000"/>
              <a:buFont typeface="Wingdings" panose="05000000000000000000" pitchFamily="2" charset="2"/>
              <a:buChar char="ü"/>
              <a:tabLst/>
              <a:defRPr sz="1960"/>
            </a:lvl3pPr>
            <a:lvl4pPr marL="1232280" indent="-224051">
              <a:buClr>
                <a:srgbClr val="89C402"/>
              </a:buClr>
              <a:buSzPct val="100000"/>
              <a:buFont typeface="Wingdings" panose="05000000000000000000" pitchFamily="2" charset="2"/>
              <a:buChar char="ü"/>
              <a:defRPr lang="en-US" sz="1764" kern="1200" spc="0" baseline="0" dirty="0">
                <a:gradFill>
                  <a:gsLst>
                    <a:gs pos="1250">
                      <a:schemeClr val="tx1"/>
                    </a:gs>
                    <a:gs pos="100000">
                      <a:schemeClr val="tx1"/>
                    </a:gs>
                  </a:gsLst>
                  <a:lin ang="5400000" scaled="0"/>
                </a:gradFill>
                <a:latin typeface="+mn-lt"/>
                <a:ea typeface="+mn-ea"/>
                <a:cs typeface="+mn-cs"/>
              </a:defRPr>
            </a:lvl4pPr>
            <a:lvl5pPr marL="1232280" indent="-224051">
              <a:buClr>
                <a:srgbClr val="89C402"/>
              </a:buClr>
              <a:buSzPct val="100000"/>
              <a:buFont typeface="Wingdings" panose="05000000000000000000" pitchFamily="2" charset="2"/>
              <a:buChar char="ü"/>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96309625"/>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611176150"/>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nd subhea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3"/>
          <p:cNvSpPr>
            <a:spLocks noGrp="1"/>
          </p:cNvSpPr>
          <p:nvPr>
            <p:ph type="body" sz="quarter" idx="10" hasCustomPrompt="1"/>
          </p:nvPr>
        </p:nvSpPr>
        <p:spPr>
          <a:xfrm>
            <a:off x="269239" y="1008336"/>
            <a:ext cx="11653523" cy="561290"/>
          </a:xfrm>
        </p:spPr>
        <p:txBody>
          <a:bodyPr/>
          <a:lstStyle>
            <a:lvl1pPr marL="0" indent="0">
              <a:buFontTx/>
              <a:buNone/>
              <a:defRPr sz="2744" baseline="0"/>
            </a:lvl1pPr>
            <a:lvl2pPr marL="336076" indent="0">
              <a:buFontTx/>
              <a:buNone/>
              <a:defRPr/>
            </a:lvl2pPr>
            <a:lvl3pPr marL="560127" indent="0">
              <a:buFontTx/>
              <a:buNone/>
              <a:defRPr/>
            </a:lvl3pPr>
            <a:lvl4pPr marL="784178" indent="0">
              <a:buFontTx/>
              <a:buNone/>
              <a:defRPr/>
            </a:lvl4pPr>
            <a:lvl5pPr marL="1008229" indent="0">
              <a:buFontTx/>
              <a:buNone/>
              <a:defRPr/>
            </a:lvl5pPr>
          </a:lstStyle>
          <a:p>
            <a:pPr lvl="0"/>
            <a:r>
              <a:rPr lang="en-US" dirty="0"/>
              <a:t>Sub-head, or additional information goes here</a:t>
            </a:r>
          </a:p>
        </p:txBody>
      </p:sp>
    </p:spTree>
    <p:extLst>
      <p:ext uri="{BB962C8B-B14F-4D97-AF65-F5344CB8AC3E}">
        <p14:creationId xmlns:p14="http://schemas.microsoft.com/office/powerpoint/2010/main" val="4223947178"/>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nd subhead dark grey">
    <p:bg>
      <p:bgPr>
        <a:solidFill>
          <a:srgbClr val="1E1E1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3"/>
          <p:cNvSpPr>
            <a:spLocks noGrp="1"/>
          </p:cNvSpPr>
          <p:nvPr>
            <p:ph type="body" sz="quarter" idx="10" hasCustomPrompt="1"/>
          </p:nvPr>
        </p:nvSpPr>
        <p:spPr>
          <a:xfrm>
            <a:off x="269239" y="1008336"/>
            <a:ext cx="11653523" cy="561290"/>
          </a:xfrm>
        </p:spPr>
        <p:txBody>
          <a:bodyPr/>
          <a:lstStyle>
            <a:lvl1pPr marL="0" indent="0">
              <a:buFontTx/>
              <a:buNone/>
              <a:defRPr sz="2744" baseline="0"/>
            </a:lvl1pPr>
            <a:lvl2pPr marL="336076" indent="0">
              <a:buFontTx/>
              <a:buNone/>
              <a:defRPr/>
            </a:lvl2pPr>
            <a:lvl3pPr marL="560127" indent="0">
              <a:buFontTx/>
              <a:buNone/>
              <a:defRPr/>
            </a:lvl3pPr>
            <a:lvl4pPr marL="784178" indent="0">
              <a:buFontTx/>
              <a:buNone/>
              <a:defRPr/>
            </a:lvl4pPr>
            <a:lvl5pPr marL="1008229" indent="0">
              <a:buFontTx/>
              <a:buNone/>
              <a:defRPr/>
            </a:lvl5pPr>
          </a:lstStyle>
          <a:p>
            <a:pPr lvl="0"/>
            <a:r>
              <a:rPr lang="en-US" dirty="0"/>
              <a:t>Sub-head, or additional information goes here</a:t>
            </a:r>
          </a:p>
        </p:txBody>
      </p:sp>
    </p:spTree>
    <p:extLst>
      <p:ext uri="{BB962C8B-B14F-4D97-AF65-F5344CB8AC3E}">
        <p14:creationId xmlns:p14="http://schemas.microsoft.com/office/powerpoint/2010/main" val="1694559207"/>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186357"/>
            <a:ext cx="9859116" cy="1158793"/>
          </a:xfrm>
          <a:noFill/>
        </p:spPr>
        <p:txBody>
          <a:bodyPr tIns="91440" bIns="91440" anchor="t" anchorCtr="0">
            <a:spAutoFit/>
          </a:bodyPr>
          <a:lstStyle>
            <a:lvl1pPr>
              <a:defRPr sz="7057"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78565"/>
          </a:xfrm>
          <a:noFill/>
        </p:spPr>
        <p:txBody>
          <a:bodyPr lIns="182880" tIns="146304" rIns="182880" bIns="146304">
            <a:sp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41421636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186357"/>
            <a:ext cx="9859116" cy="1158793"/>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158387078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3"/>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94176588"/>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3"/>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153503312"/>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bg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3"/>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5402029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913444099"/>
      </p:ext>
    </p:extLst>
  </p:cSld>
  <p:clrMapOvr>
    <a:masterClrMapping/>
  </p:clrMapOvr>
  <p:transition>
    <p:fade/>
  </p:transition>
  <p:hf hdr="0" ftr="0" dt="0"/>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3"/>
            <a:ext cx="11653523" cy="1158793"/>
          </a:xfrm>
          <a:noFill/>
        </p:spPr>
        <p:txBody>
          <a:bodyPr tIns="91440" bIns="91440" anchor="t" anchorCtr="0">
            <a:spAutoFit/>
          </a:bodyPr>
          <a:lstStyle>
            <a:lvl1pPr>
              <a:defRPr sz="7057" spc="-98" baseline="0">
                <a:gradFill>
                  <a:gsLst>
                    <a:gs pos="76250">
                      <a:schemeClr val="tx1"/>
                    </a:gs>
                    <a:gs pos="3100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87117849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6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044288954"/>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23172703"/>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637710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bg1">
            <a:lumMod val="50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2213366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nk Accent Color 3">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1652724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2"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0" tIns="45710" rIns="45710" bIns="45710" numCol="1" spcCol="0" rtlCol="0" fromWordArt="0" anchor="ctr" anchorCtr="0" forceAA="0" compatLnSpc="1">
            <a:prstTxWarp prst="textNoShape">
              <a:avLst/>
            </a:prstTxWarp>
            <a:noAutofit/>
          </a:bodyPr>
          <a:lstStyle/>
          <a:p>
            <a:pPr algn="ctr" defTabSz="913916" eaLnBrk="1" hangingPunct="1"/>
            <a:endParaRPr lang="en-US" sz="1764"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0" y="1197323"/>
            <a:ext cx="11653522"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5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8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47471959"/>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Developer Code Layout Blue Header">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314068"/>
            <a:ext cx="11655840" cy="899665"/>
          </a:xfrm>
        </p:spPr>
        <p:txBody>
          <a:bodyPr/>
          <a:lstStyle>
            <a:lvl1pPr>
              <a:defRPr baseline="0">
                <a:gradFill>
                  <a:gsLst>
                    <a:gs pos="22500">
                      <a:schemeClr val="bg2"/>
                    </a:gs>
                    <a:gs pos="48000">
                      <a:schemeClr val="bg2"/>
                    </a:gs>
                  </a:gsLst>
                  <a:lin ang="5400000" scaled="0"/>
                </a:gradFill>
              </a:defRPr>
            </a:lvl1pPr>
          </a:lstStyle>
          <a:p>
            <a:r>
              <a:rPr lang="en-US" dirty="0"/>
              <a:t>Slide for developer code</a:t>
            </a:r>
          </a:p>
        </p:txBody>
      </p:sp>
      <p:sp>
        <p:nvSpPr>
          <p:cNvPr id="5" name="Text Placeholder 4"/>
          <p:cNvSpPr>
            <a:spLocks noGrp="1"/>
          </p:cNvSpPr>
          <p:nvPr>
            <p:ph type="body" sz="quarter" idx="10"/>
          </p:nvPr>
        </p:nvSpPr>
        <p:spPr>
          <a:xfrm>
            <a:off x="269240" y="1197323"/>
            <a:ext cx="11653522"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5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8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40229476"/>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171617"/>
            <a:ext cx="11653522" cy="395317"/>
          </a:xfrm>
          <a:prstGeom prst="rect">
            <a:avLst/>
          </a:prstGeom>
          <a:noFill/>
          <a:ln w="12700">
            <a:noFill/>
            <a:miter lim="800000"/>
            <a:headEnd type="none" w="sm" len="sm"/>
            <a:tailEnd type="none" w="sm" len="sm"/>
          </a:ln>
          <a:effectLst/>
        </p:spPr>
        <p:txBody>
          <a:bodyPr vert="horz" wrap="square" lIns="179238" tIns="143391" rIns="179238" bIns="143391" numCol="1" anchor="t" anchorCtr="0" compatLnSpc="1">
            <a:prstTxWarp prst="textNoShape">
              <a:avLst/>
            </a:prstTxWarp>
            <a:spAutoFit/>
          </a:bodyPr>
          <a:lstStyle/>
          <a:p>
            <a:pPr defTabSz="913737" fontAlgn="auto">
              <a:spcBef>
                <a:spcPts val="0"/>
              </a:spcBef>
              <a:spcAft>
                <a:spcPts val="0"/>
              </a:spcAft>
            </a:pPr>
            <a:r>
              <a:rPr lang="en-US" sz="686" dirty="0">
                <a:gradFill>
                  <a:gsLst>
                    <a:gs pos="0">
                      <a:srgbClr val="FFFFFF"/>
                    </a:gs>
                    <a:gs pos="100000">
                      <a:srgbClr val="FFFFFF"/>
                    </a:gs>
                  </a:gsLst>
                  <a:lin ang="5400000" scaled="0"/>
                </a:gradFill>
                <a:latin typeface="Segoe UI"/>
                <a:ea typeface="+mn-ea"/>
                <a:cs typeface="Segoe UI" pitchFamily="34" charset="0"/>
              </a:rPr>
              <a:t>© 2015 Microsoft Corporation. All rights reserved. </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0203" y="3083654"/>
            <a:ext cx="3223861" cy="690695"/>
          </a:xfrm>
          <a:prstGeom prst="rect">
            <a:avLst/>
          </a:prstGeom>
        </p:spPr>
      </p:pic>
    </p:spTree>
    <p:extLst>
      <p:ext uri="{BB962C8B-B14F-4D97-AF65-F5344CB8AC3E}">
        <p14:creationId xmlns:p14="http://schemas.microsoft.com/office/powerpoint/2010/main" val="1613350141"/>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Appendix Accent Color 3">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3"/>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Appendix</a:t>
            </a:r>
          </a:p>
        </p:txBody>
      </p:sp>
    </p:spTree>
    <p:extLst>
      <p:ext uri="{BB962C8B-B14F-4D97-AF65-F5344CB8AC3E}">
        <p14:creationId xmlns:p14="http://schemas.microsoft.com/office/powerpoint/2010/main" val="291852255"/>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6"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Tree>
    <p:extLst>
      <p:ext uri="{BB962C8B-B14F-4D97-AF65-F5344CB8AC3E}">
        <p14:creationId xmlns:p14="http://schemas.microsoft.com/office/powerpoint/2010/main" val="2640862587"/>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8"/>
            <a:ext cx="11653523" cy="2396047"/>
          </a:xfrm>
          <a:prstGeom prst="rect">
            <a:avLst/>
          </a:prstGeom>
        </p:spPr>
        <p:txBody>
          <a:bodyPr/>
          <a:lstStyle>
            <a:lvl1pPr marL="284732" indent="-284732">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27" indent="-275396">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59" indent="-284732">
              <a:buClr>
                <a:schemeClr val="tx1"/>
              </a:buClr>
              <a:buSzPct val="90000"/>
              <a:buFont typeface="Arial" pitchFamily="34" charset="0"/>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10" indent="-224051">
              <a:buClr>
                <a:schemeClr val="tx1"/>
              </a:buClr>
              <a:buSzPct val="90000"/>
              <a:buFont typeface="Arial" pitchFamily="34" charset="0"/>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61" indent="-224051">
              <a:buClr>
                <a:schemeClr val="tx1"/>
              </a:buClr>
              <a:buSzPct val="90000"/>
              <a:buFont typeface="Arial" pitchFamily="34" charset="0"/>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7"/>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695824445"/>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51" indent="0">
              <a:buNone/>
              <a:defRPr/>
            </a:lvl3pPr>
            <a:lvl4pPr marL="448102" indent="0">
              <a:buNone/>
              <a:defRPr/>
            </a:lvl4pPr>
            <a:lvl5pPr marL="672153"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21395917"/>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9274867"/>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AzureCon Title Slide">
    <p:spTree>
      <p:nvGrpSpPr>
        <p:cNvPr id="1" name=""/>
        <p:cNvGrpSpPr/>
        <p:nvPr/>
      </p:nvGrpSpPr>
      <p:grpSpPr>
        <a:xfrm>
          <a:off x="0" y="0"/>
          <a:ext cx="0" cy="0"/>
          <a:chOff x="0" y="0"/>
          <a:chExt cx="0" cy="0"/>
        </a:xfrm>
      </p:grpSpPr>
      <p:pic>
        <p:nvPicPr>
          <p:cNvPr id="7" name="Picture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78" y="0"/>
            <a:ext cx="1219044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p:cNvSpPr>
            <a:spLocks noGrp="1"/>
          </p:cNvSpPr>
          <p:nvPr>
            <p:ph type="title" hasCustomPrompt="1"/>
          </p:nvPr>
        </p:nvSpPr>
        <p:spPr>
          <a:xfrm>
            <a:off x="269303" y="2084187"/>
            <a:ext cx="8964185" cy="1793090"/>
          </a:xfrm>
          <a:noFill/>
        </p:spPr>
        <p:txBody>
          <a:bodyPr lIns="146304" tIns="91440" rIns="146304" bIns="91440" anchor="t" anchorCtr="0"/>
          <a:lstStyle>
            <a:lvl1pPr>
              <a:defRPr sz="5292"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878574"/>
            <a:ext cx="7171337" cy="1792326"/>
          </a:xfrm>
          <a:noFill/>
        </p:spPr>
        <p:txBody>
          <a:bodyPr lIns="146304" tIns="109728" rIns="146304" bIns="109728">
            <a:noAutofit/>
          </a:bodyPr>
          <a:lstStyle>
            <a:lvl1pPr marL="0" indent="0">
              <a:spcBef>
                <a:spcPts val="0"/>
              </a:spcBef>
              <a:buNone/>
              <a:defRPr sz="3135" spc="0" baseline="0">
                <a:gradFill>
                  <a:gsLst>
                    <a:gs pos="91000">
                      <a:schemeClr val="tx1"/>
                    </a:gs>
                    <a:gs pos="0">
                      <a:schemeClr val="tx1"/>
                    </a:gs>
                  </a:gsLst>
                  <a:lin ang="5400000" scaled="0"/>
                </a:gradFill>
                <a:latin typeface="+mj-lt"/>
              </a:defRPr>
            </a:lvl1pPr>
          </a:lstStyle>
          <a:p>
            <a:pPr lvl="0"/>
            <a:r>
              <a:rPr lang="en-US" dirty="0"/>
              <a:t>Speaker Name</a:t>
            </a:r>
          </a:p>
          <a:p>
            <a:pPr lvl="0"/>
            <a:r>
              <a:rPr lang="en-US" dirty="0"/>
              <a:t>Speaker Title</a:t>
            </a:r>
          </a:p>
        </p:txBody>
      </p:sp>
    </p:spTree>
    <p:extLst>
      <p:ext uri="{BB962C8B-B14F-4D97-AF65-F5344CB8AC3E}">
        <p14:creationId xmlns:p14="http://schemas.microsoft.com/office/powerpoint/2010/main" val="261435577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accent1"/>
        </a:solidFill>
        <a:effectLst/>
      </p:bgPr>
    </p:bg>
    <p:spTree>
      <p:nvGrpSpPr>
        <p:cNvPr id="1" name=""/>
        <p:cNvGrpSpPr/>
        <p:nvPr/>
      </p:nvGrpSpPr>
      <p:grpSpPr>
        <a:xfrm>
          <a:off x="0" y="0"/>
          <a:ext cx="0" cy="0"/>
          <a:chOff x="0" y="0"/>
          <a:chExt cx="0" cy="0"/>
        </a:xfrm>
      </p:grpSpPr>
      <p:grpSp>
        <p:nvGrpSpPr>
          <p:cNvPr id="16" name="Group 15"/>
          <p:cNvGrpSpPr/>
          <p:nvPr userDrawn="1"/>
        </p:nvGrpSpPr>
        <p:grpSpPr>
          <a:xfrm>
            <a:off x="-233158" y="2"/>
            <a:ext cx="12658319" cy="6842189"/>
            <a:chOff x="-237835" y="0"/>
            <a:chExt cx="12912145" cy="6978399"/>
          </a:xfrm>
        </p:grpSpPr>
        <p:sp>
          <p:nvSpPr>
            <p:cNvPr id="261" name="Rectangle 260"/>
            <p:cNvSpPr/>
            <p:nvPr/>
          </p:nvSpPr>
          <p:spPr bwMode="auto">
            <a:xfrm>
              <a:off x="0" y="0"/>
              <a:ext cx="12436475" cy="5949950"/>
            </a:xfrm>
            <a:prstGeom prst="rect">
              <a:avLst/>
            </a:prstGeom>
            <a:solidFill>
              <a:srgbClr val="002846"/>
            </a:solidFill>
            <a:ln w="10795" cap="flat" cmpd="sng" algn="ctr">
              <a:noFill/>
              <a:prstDash val="solid"/>
              <a:headEnd type="none" w="med" len="med"/>
              <a:tailEnd type="none" w="med" len="med"/>
            </a:ln>
            <a:effectLst/>
          </p:spPr>
          <p:txBody>
            <a:bodyPr lIns="0" tIns="46637" rIns="0" bIns="46637" anchor="ctr"/>
            <a:lstStyle/>
            <a:p>
              <a:pPr algn="ctr" defTabSz="913667" eaLnBrk="1" hangingPunct="1">
                <a:defRPr/>
              </a:pPr>
              <a:endParaRPr lang="en-US" sz="1960" kern="0" dirty="0">
                <a:gradFill>
                  <a:gsLst>
                    <a:gs pos="16814">
                      <a:srgbClr val="FFFFFF"/>
                    </a:gs>
                    <a:gs pos="46000">
                      <a:srgbClr val="FFFFFF"/>
                    </a:gs>
                  </a:gsLst>
                  <a:lin ang="5400000" scaled="0"/>
                </a:gradFill>
                <a:latin typeface="Segoe UI"/>
                <a:ea typeface="+mn-ea"/>
              </a:endParaRPr>
            </a:p>
          </p:txBody>
        </p:sp>
        <p:sp>
          <p:nvSpPr>
            <p:cNvPr id="262" name="Freeform 261"/>
            <p:cNvSpPr/>
            <p:nvPr/>
          </p:nvSpPr>
          <p:spPr bwMode="auto">
            <a:xfrm>
              <a:off x="11399838" y="2357438"/>
              <a:ext cx="68262" cy="38100"/>
            </a:xfrm>
            <a:custGeom>
              <a:avLst/>
              <a:gdLst>
                <a:gd name="connsiteX0" fmla="*/ 0 w 69056"/>
                <a:gd name="connsiteY0" fmla="*/ 16668 h 38723"/>
                <a:gd name="connsiteX1" fmla="*/ 26194 w 69056"/>
                <a:gd name="connsiteY1" fmla="*/ 7143 h 38723"/>
                <a:gd name="connsiteX2" fmla="*/ 28575 w 69056"/>
                <a:gd name="connsiteY2" fmla="*/ 0 h 38723"/>
                <a:gd name="connsiteX3" fmla="*/ 30956 w 69056"/>
                <a:gd name="connsiteY3" fmla="*/ 7143 h 38723"/>
                <a:gd name="connsiteX4" fmla="*/ 33337 w 69056"/>
                <a:gd name="connsiteY4" fmla="*/ 38100 h 38723"/>
                <a:gd name="connsiteX5" fmla="*/ 35719 w 69056"/>
                <a:gd name="connsiteY5" fmla="*/ 28575 h 38723"/>
                <a:gd name="connsiteX6" fmla="*/ 42862 w 69056"/>
                <a:gd name="connsiteY6" fmla="*/ 23812 h 38723"/>
                <a:gd name="connsiteX7" fmla="*/ 69056 w 69056"/>
                <a:gd name="connsiteY7" fmla="*/ 19050 h 38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056" h="38723">
                  <a:moveTo>
                    <a:pt x="0" y="16668"/>
                  </a:moveTo>
                  <a:cubicBezTo>
                    <a:pt x="14329" y="14877"/>
                    <a:pt x="18768" y="18282"/>
                    <a:pt x="26194" y="7143"/>
                  </a:cubicBezTo>
                  <a:cubicBezTo>
                    <a:pt x="27586" y="5055"/>
                    <a:pt x="27781" y="2381"/>
                    <a:pt x="28575" y="0"/>
                  </a:cubicBezTo>
                  <a:cubicBezTo>
                    <a:pt x="29369" y="2381"/>
                    <a:pt x="30645" y="4653"/>
                    <a:pt x="30956" y="7143"/>
                  </a:cubicBezTo>
                  <a:cubicBezTo>
                    <a:pt x="32240" y="17413"/>
                    <a:pt x="31092" y="27997"/>
                    <a:pt x="33337" y="38100"/>
                  </a:cubicBezTo>
                  <a:cubicBezTo>
                    <a:pt x="34047" y="41295"/>
                    <a:pt x="33904" y="31298"/>
                    <a:pt x="35719" y="28575"/>
                  </a:cubicBezTo>
                  <a:cubicBezTo>
                    <a:pt x="37306" y="26194"/>
                    <a:pt x="40247" y="24974"/>
                    <a:pt x="42862" y="23812"/>
                  </a:cubicBezTo>
                  <a:cubicBezTo>
                    <a:pt x="56400" y="17795"/>
                    <a:pt x="55699" y="19050"/>
                    <a:pt x="69056" y="19050"/>
                  </a:cubicBezTo>
                </a:path>
              </a:pathLst>
            </a:custGeom>
            <a:noFill/>
            <a:ln w="9525" cap="flat" cmpd="sng" algn="ctr">
              <a:noFill/>
              <a:prstDash val="solid"/>
              <a:headEnd type="none" w="med" len="med"/>
              <a:tailEnd type="none" w="med" len="med"/>
            </a:ln>
            <a:effectLst/>
          </p:spPr>
          <p:txBody>
            <a:bodyPr anchor="ctr"/>
            <a:lstStyle/>
            <a:p>
              <a:pPr algn="ctr" defTabSz="913694" eaLnBrk="1" fontAlgn="auto" hangingPunct="1">
                <a:spcBef>
                  <a:spcPts val="0"/>
                </a:spcBef>
                <a:spcAft>
                  <a:spcPts val="0"/>
                </a:spcAft>
                <a:defRPr/>
              </a:pPr>
              <a:endParaRPr lang="en-US" sz="1799" kern="0">
                <a:solidFill>
                  <a:srgbClr val="FFFFFF"/>
                </a:solidFill>
                <a:latin typeface="Segoe UI"/>
                <a:ea typeface="+mn-ea"/>
              </a:endParaRPr>
            </a:p>
          </p:txBody>
        </p:sp>
        <p:sp>
          <p:nvSpPr>
            <p:cNvPr id="458" name="Rectangle 457"/>
            <p:cNvSpPr/>
            <p:nvPr/>
          </p:nvSpPr>
          <p:spPr bwMode="auto">
            <a:xfrm>
              <a:off x="112714" y="4411652"/>
              <a:ext cx="12203111" cy="1391390"/>
            </a:xfrm>
            <a:prstGeom prst="rect">
              <a:avLst/>
            </a:prstGeom>
            <a:solidFill>
              <a:srgbClr val="0072C6">
                <a:lumMod val="75000"/>
              </a:srgbClr>
            </a:solidFill>
            <a:ln w="6350" cap="flat" cmpd="sng" algn="ctr">
              <a:noFill/>
              <a:prstDash val="solid"/>
              <a:miter lim="800000"/>
              <a:headEnd type="none" w="med" len="med"/>
              <a:tailEnd type="none" w="med" len="med"/>
            </a:ln>
            <a:effectLst/>
          </p:spPr>
          <p:txBody>
            <a:bodyPr lIns="179285" tIns="91440" rIns="179285" bIns="143428"/>
            <a:lstStyle/>
            <a:p>
              <a:pPr algn="ctr" defTabSz="895568" eaLnBrk="1" hangingPunct="1">
                <a:lnSpc>
                  <a:spcPct val="90000"/>
                </a:lnSpc>
                <a:spcBef>
                  <a:spcPts val="0"/>
                </a:spcBef>
                <a:spcAft>
                  <a:spcPts val="0"/>
                </a:spcAft>
                <a:defRPr/>
              </a:pPr>
              <a:r>
                <a:rPr lang="en-US" sz="1567" kern="0" dirty="0">
                  <a:gradFill>
                    <a:gsLst>
                      <a:gs pos="92500">
                        <a:srgbClr val="FFC000"/>
                      </a:gs>
                      <a:gs pos="33000">
                        <a:srgbClr val="FFC000"/>
                      </a:gs>
                    </a:gsLst>
                    <a:lin ang="5400000" scaled="0"/>
                  </a:gradFill>
                  <a:latin typeface="Segoe UI Semibold" panose="020B0702040204020203" pitchFamily="34" charset="0"/>
                  <a:ea typeface="Segoe UI" pitchFamily="34" charset="0"/>
                  <a:cs typeface="Segoe UI Semibold" panose="020B0702040204020203" pitchFamily="34" charset="0"/>
                </a:rPr>
                <a:t>Infrastructure Services</a:t>
              </a:r>
            </a:p>
          </p:txBody>
        </p:sp>
        <p:grpSp>
          <p:nvGrpSpPr>
            <p:cNvPr id="459" name="Group 458"/>
            <p:cNvGrpSpPr/>
            <p:nvPr/>
          </p:nvGrpSpPr>
          <p:grpSpPr>
            <a:xfrm>
              <a:off x="2945483" y="4783867"/>
              <a:ext cx="2834641" cy="790575"/>
              <a:chOff x="3078280" y="4930775"/>
              <a:chExt cx="2834641" cy="790575"/>
            </a:xfrm>
          </p:grpSpPr>
          <p:sp>
            <p:nvSpPr>
              <p:cNvPr id="507" name="Rectangle 506"/>
              <p:cNvSpPr/>
              <p:nvPr/>
            </p:nvSpPr>
            <p:spPr bwMode="auto">
              <a:xfrm>
                <a:off x="3078280" y="4930775"/>
                <a:ext cx="2834640" cy="790575"/>
              </a:xfrm>
              <a:prstGeom prst="rect">
                <a:avLst/>
              </a:prstGeom>
              <a:solidFill>
                <a:srgbClr val="0072C6"/>
              </a:solidFill>
              <a:ln w="6350" cap="flat" cmpd="sng" algn="ctr">
                <a:noFill/>
                <a:prstDash val="solid"/>
                <a:miter lim="800000"/>
                <a:headEnd type="none" w="med" len="med"/>
                <a:tailEnd type="none" w="med" len="med"/>
              </a:ln>
              <a:effectLst/>
            </p:spPr>
            <p:txBody>
              <a:bodyPr bIns="143428"/>
              <a:lstStyle/>
              <a:p>
                <a:pPr algn="ctr" defTabSz="895568" eaLnBrk="1" hangingPunct="1">
                  <a:lnSpc>
                    <a:spcPct val="90000"/>
                  </a:lnSpc>
                  <a:spcBef>
                    <a:spcPts val="0"/>
                  </a:spcBef>
                  <a:spcAft>
                    <a:spcPts val="0"/>
                  </a:spcAft>
                  <a:defRPr/>
                </a:pPr>
                <a:r>
                  <a:rPr lang="en-US" sz="1175"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Storage</a:t>
                </a:r>
              </a:p>
            </p:txBody>
          </p:sp>
          <p:grpSp>
            <p:nvGrpSpPr>
              <p:cNvPr id="508" name="Group 507"/>
              <p:cNvGrpSpPr/>
              <p:nvPr/>
            </p:nvGrpSpPr>
            <p:grpSpPr>
              <a:xfrm>
                <a:off x="3141325" y="5190883"/>
                <a:ext cx="920051" cy="363782"/>
                <a:chOff x="3141325" y="5190883"/>
                <a:chExt cx="920051" cy="363782"/>
              </a:xfrm>
            </p:grpSpPr>
            <p:sp>
              <p:nvSpPr>
                <p:cNvPr id="515" name="Rectangle 514"/>
                <p:cNvSpPr/>
                <p:nvPr/>
              </p:nvSpPr>
              <p:spPr bwMode="auto">
                <a:xfrm>
                  <a:off x="3399149" y="5190883"/>
                  <a:ext cx="662227" cy="363782"/>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895568" eaLnBrk="1" hangingPunct="1">
                    <a:lnSpc>
                      <a:spcPct val="90000"/>
                    </a:lnSpc>
                    <a:spcBef>
                      <a:spcPts val="0"/>
                    </a:spcBef>
                    <a:spcAft>
                      <a:spcPts val="0"/>
                    </a:spcAft>
                    <a:defRPr/>
                  </a:pPr>
                  <a: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t>BLOB </a:t>
                  </a:r>
                  <a:b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br>
                  <a: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t>Storage</a:t>
                  </a:r>
                </a:p>
              </p:txBody>
            </p:sp>
            <p:pic>
              <p:nvPicPr>
                <p:cNvPr id="516" name="Picture 231" descr="Storage blob.png"/>
                <p:cNvPicPr>
                  <a:picLocks noChangeAspect="1"/>
                </p:cNvPicPr>
                <p:nvPr/>
              </p:nvPicPr>
              <p:blipFill>
                <a:blip r:embed="rId2" cstate="print">
                  <a:biLevel thresh="25000"/>
                  <a:extLst>
                    <a:ext uri="{28A0092B-C50C-407E-A947-70E740481C1C}">
                      <a14:useLocalDpi xmlns:a14="http://schemas.microsoft.com/office/drawing/2010/main" val="0"/>
                    </a:ext>
                  </a:extLst>
                </a:blip>
                <a:srcRect/>
                <a:stretch>
                  <a:fillRect/>
                </a:stretch>
              </p:blipFill>
              <p:spPr bwMode="auto">
                <a:xfrm>
                  <a:off x="3141325" y="5253461"/>
                  <a:ext cx="2476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09" name="Group 508"/>
              <p:cNvGrpSpPr/>
              <p:nvPr/>
            </p:nvGrpSpPr>
            <p:grpSpPr>
              <a:xfrm>
                <a:off x="4130780" y="5194673"/>
                <a:ext cx="817562" cy="363782"/>
                <a:chOff x="4079535" y="5194673"/>
                <a:chExt cx="817562" cy="363782"/>
              </a:xfrm>
            </p:grpSpPr>
            <p:sp>
              <p:nvSpPr>
                <p:cNvPr id="513" name="Rectangle 512"/>
                <p:cNvSpPr/>
                <p:nvPr/>
              </p:nvSpPr>
              <p:spPr bwMode="auto">
                <a:xfrm>
                  <a:off x="4351381" y="5194673"/>
                  <a:ext cx="545716" cy="363782"/>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895568" eaLnBrk="1" hangingPunct="1">
                    <a:lnSpc>
                      <a:spcPct val="90000"/>
                    </a:lnSpc>
                    <a:spcBef>
                      <a:spcPts val="0"/>
                    </a:spcBef>
                    <a:spcAft>
                      <a:spcPts val="0"/>
                    </a:spcAft>
                    <a:defRPr/>
                  </a:pPr>
                  <a: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t>Azure </a:t>
                  </a:r>
                  <a:b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br>
                  <a: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t>Files</a:t>
                  </a:r>
                </a:p>
              </p:txBody>
            </p:sp>
            <p:pic>
              <p:nvPicPr>
                <p:cNvPr id="514" name="Picture 232" descr="Storage blob.png"/>
                <p:cNvPicPr>
                  <a:picLocks noChangeAspect="1"/>
                </p:cNvPicPr>
                <p:nvPr/>
              </p:nvPicPr>
              <p:blipFill>
                <a:blip r:embed="rId2" cstate="print">
                  <a:biLevel thresh="25000"/>
                  <a:extLst>
                    <a:ext uri="{28A0092B-C50C-407E-A947-70E740481C1C}">
                      <a14:useLocalDpi xmlns:a14="http://schemas.microsoft.com/office/drawing/2010/main" val="0"/>
                    </a:ext>
                  </a:extLst>
                </a:blip>
                <a:srcRect/>
                <a:stretch>
                  <a:fillRect/>
                </a:stretch>
              </p:blipFill>
              <p:spPr bwMode="auto">
                <a:xfrm>
                  <a:off x="4079535" y="5253461"/>
                  <a:ext cx="2476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10" name="Group 509"/>
              <p:cNvGrpSpPr/>
              <p:nvPr/>
            </p:nvGrpSpPr>
            <p:grpSpPr>
              <a:xfrm>
                <a:off x="5017746" y="5193643"/>
                <a:ext cx="895175" cy="363782"/>
                <a:chOff x="5017746" y="5193643"/>
                <a:chExt cx="895175" cy="363782"/>
              </a:xfrm>
            </p:grpSpPr>
            <p:sp>
              <p:nvSpPr>
                <p:cNvPr id="511" name="Rectangle 510"/>
                <p:cNvSpPr/>
                <p:nvPr/>
              </p:nvSpPr>
              <p:spPr bwMode="auto">
                <a:xfrm>
                  <a:off x="5292049" y="5193643"/>
                  <a:ext cx="620872" cy="363782"/>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895568" eaLnBrk="1" hangingPunct="1">
                    <a:lnSpc>
                      <a:spcPct val="90000"/>
                    </a:lnSpc>
                    <a:spcBef>
                      <a:spcPts val="0"/>
                    </a:spcBef>
                    <a:spcAft>
                      <a:spcPts val="0"/>
                    </a:spcAft>
                    <a:defRPr/>
                  </a:pPr>
                  <a: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t>Premium Storage</a:t>
                  </a:r>
                </a:p>
              </p:txBody>
            </p:sp>
            <p:pic>
              <p:nvPicPr>
                <p:cNvPr id="512" name="Picture 233" descr="Storage blob.png"/>
                <p:cNvPicPr>
                  <a:picLocks noChangeAspect="1"/>
                </p:cNvPicPr>
                <p:nvPr/>
              </p:nvPicPr>
              <p:blipFill>
                <a:blip r:embed="rId2" cstate="print">
                  <a:biLevel thresh="25000"/>
                  <a:extLst>
                    <a:ext uri="{28A0092B-C50C-407E-A947-70E740481C1C}">
                      <a14:useLocalDpi xmlns:a14="http://schemas.microsoft.com/office/drawing/2010/main" val="0"/>
                    </a:ext>
                  </a:extLst>
                </a:blip>
                <a:srcRect/>
                <a:stretch>
                  <a:fillRect/>
                </a:stretch>
              </p:blipFill>
              <p:spPr bwMode="auto">
                <a:xfrm>
                  <a:off x="5017746" y="5253461"/>
                  <a:ext cx="2476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460" name="Group 459"/>
            <p:cNvGrpSpPr/>
            <p:nvPr/>
          </p:nvGrpSpPr>
          <p:grpSpPr>
            <a:xfrm>
              <a:off x="249566" y="4783867"/>
              <a:ext cx="2573556" cy="788988"/>
              <a:chOff x="249566" y="4930775"/>
              <a:chExt cx="2573556" cy="788988"/>
            </a:xfrm>
          </p:grpSpPr>
          <p:sp>
            <p:nvSpPr>
              <p:cNvPr id="484" name="Rectangle 483"/>
              <p:cNvSpPr/>
              <p:nvPr/>
            </p:nvSpPr>
            <p:spPr bwMode="auto">
              <a:xfrm>
                <a:off x="249566" y="4930775"/>
                <a:ext cx="2573556" cy="788988"/>
              </a:xfrm>
              <a:prstGeom prst="rect">
                <a:avLst/>
              </a:prstGeom>
              <a:solidFill>
                <a:srgbClr val="0072C6"/>
              </a:solidFill>
              <a:ln w="6350" cap="flat" cmpd="sng" algn="ctr">
                <a:noFill/>
                <a:prstDash val="solid"/>
                <a:miter lim="800000"/>
                <a:headEnd type="none" w="med" len="med"/>
                <a:tailEnd type="none" w="med" len="med"/>
              </a:ln>
              <a:effectLst/>
            </p:spPr>
            <p:txBody>
              <a:bodyPr bIns="143428"/>
              <a:lstStyle/>
              <a:p>
                <a:pPr algn="ctr" defTabSz="895568" eaLnBrk="1" hangingPunct="1">
                  <a:lnSpc>
                    <a:spcPct val="90000"/>
                  </a:lnSpc>
                  <a:spcBef>
                    <a:spcPts val="0"/>
                  </a:spcBef>
                  <a:spcAft>
                    <a:spcPts val="0"/>
                  </a:spcAft>
                  <a:defRPr/>
                </a:pPr>
                <a:r>
                  <a:rPr lang="en-US" sz="1175"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Compute</a:t>
                </a:r>
              </a:p>
            </p:txBody>
          </p:sp>
          <p:grpSp>
            <p:nvGrpSpPr>
              <p:cNvPr id="486" name="Group 485"/>
              <p:cNvGrpSpPr/>
              <p:nvPr/>
            </p:nvGrpSpPr>
            <p:grpSpPr>
              <a:xfrm>
                <a:off x="485673" y="5263570"/>
                <a:ext cx="952409" cy="261937"/>
                <a:chOff x="607413" y="5263570"/>
                <a:chExt cx="952409" cy="261937"/>
              </a:xfrm>
            </p:grpSpPr>
            <p:sp>
              <p:nvSpPr>
                <p:cNvPr id="503" name="Rectangle 502"/>
                <p:cNvSpPr/>
                <p:nvPr/>
              </p:nvSpPr>
              <p:spPr bwMode="auto">
                <a:xfrm>
                  <a:off x="892212" y="5263570"/>
                  <a:ext cx="667610" cy="21810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895568" eaLnBrk="1" hangingPunct="1">
                    <a:lnSpc>
                      <a:spcPct val="90000"/>
                    </a:lnSpc>
                    <a:spcBef>
                      <a:spcPts val="0"/>
                    </a:spcBef>
                    <a:spcAft>
                      <a:spcPts val="0"/>
                    </a:spcAft>
                    <a:defRPr/>
                  </a:pPr>
                  <a: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t>Virtual</a:t>
                  </a:r>
                  <a:b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br>
                  <a: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t>Machine</a:t>
                  </a:r>
                </a:p>
              </p:txBody>
            </p:sp>
            <p:pic>
              <p:nvPicPr>
                <p:cNvPr id="504" name="Picture 395"/>
                <p:cNvPicPr>
                  <a:picLocks noChangeAspect="1"/>
                </p:cNvPicPr>
                <p:nvPr/>
              </p:nvPicPr>
              <p:blipFill>
                <a:blip r:embed="rId3" cstate="print">
                  <a:biLevel thresh="25000"/>
                  <a:extLst>
                    <a:ext uri="{28A0092B-C50C-407E-A947-70E740481C1C}">
                      <a14:useLocalDpi xmlns:a14="http://schemas.microsoft.com/office/drawing/2010/main" val="0"/>
                    </a:ext>
                  </a:extLst>
                </a:blip>
                <a:srcRect/>
                <a:stretch>
                  <a:fillRect/>
                </a:stretch>
              </p:blipFill>
              <p:spPr bwMode="auto">
                <a:xfrm>
                  <a:off x="607413" y="5263570"/>
                  <a:ext cx="261938"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87" name="Group 486"/>
              <p:cNvGrpSpPr/>
              <p:nvPr/>
            </p:nvGrpSpPr>
            <p:grpSpPr>
              <a:xfrm>
                <a:off x="1737729" y="5259936"/>
                <a:ext cx="934978" cy="239587"/>
                <a:chOff x="1737729" y="5267270"/>
                <a:chExt cx="934978" cy="239587"/>
              </a:xfrm>
            </p:grpSpPr>
            <p:sp>
              <p:nvSpPr>
                <p:cNvPr id="488" name="Rectangle 487"/>
                <p:cNvSpPr/>
                <p:nvPr/>
              </p:nvSpPr>
              <p:spPr bwMode="auto">
                <a:xfrm>
                  <a:off x="1970460" y="5267270"/>
                  <a:ext cx="702247" cy="239587"/>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895568" eaLnBrk="1" hangingPunct="1">
                    <a:lnSpc>
                      <a:spcPct val="90000"/>
                    </a:lnSpc>
                    <a:spcBef>
                      <a:spcPts val="0"/>
                    </a:spcBef>
                    <a:spcAft>
                      <a:spcPts val="0"/>
                    </a:spcAft>
                    <a:defRPr/>
                  </a:pPr>
                  <a: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t>Containers</a:t>
                  </a:r>
                </a:p>
              </p:txBody>
            </p:sp>
            <p:grpSp>
              <p:nvGrpSpPr>
                <p:cNvPr id="489" name="Group 411"/>
                <p:cNvGrpSpPr>
                  <a:grpSpLocks/>
                </p:cNvGrpSpPr>
                <p:nvPr/>
              </p:nvGrpSpPr>
              <p:grpSpPr bwMode="auto">
                <a:xfrm>
                  <a:off x="1737729" y="5302132"/>
                  <a:ext cx="220664" cy="169862"/>
                  <a:chOff x="1116824" y="5288934"/>
                  <a:chExt cx="294653" cy="226942"/>
                </a:xfrm>
              </p:grpSpPr>
              <p:grpSp>
                <p:nvGrpSpPr>
                  <p:cNvPr id="490" name="Group 489"/>
                  <p:cNvGrpSpPr/>
                  <p:nvPr/>
                </p:nvGrpSpPr>
                <p:grpSpPr>
                  <a:xfrm>
                    <a:off x="1143956" y="5308454"/>
                    <a:ext cx="97033" cy="104041"/>
                    <a:chOff x="429567" y="3925067"/>
                    <a:chExt cx="291844" cy="312924"/>
                  </a:xfrm>
                  <a:solidFill>
                    <a:srgbClr val="FFFFFF"/>
                  </a:solidFill>
                </p:grpSpPr>
                <p:sp>
                  <p:nvSpPr>
                    <p:cNvPr id="500" name="Diamond 499"/>
                    <p:cNvSpPr/>
                    <p:nvPr/>
                  </p:nvSpPr>
                  <p:spPr bwMode="auto">
                    <a:xfrm rot="19690132">
                      <a:off x="429567" y="3991206"/>
                      <a:ext cx="148049" cy="245584"/>
                    </a:xfrm>
                    <a:prstGeom prst="diamond">
                      <a:avLst/>
                    </a:prstGeom>
                    <a:grpFill/>
                    <a:ln w="9525" cap="flat" cmpd="sng" algn="ctr">
                      <a:noFill/>
                      <a:prstDash val="solid"/>
                      <a:headEnd type="none" w="med" len="med"/>
                      <a:tailEnd type="none" w="med" len="med"/>
                    </a:ln>
                    <a:effectLst/>
                    <a:scene3d>
                      <a:camera prst="orthographicFront">
                        <a:rot lat="899860" lon="21583921" rev="21540000"/>
                      </a:camera>
                      <a:lightRig rig="threePt" dir="t"/>
                    </a:scene3d>
                  </p:spPr>
                  <p:txBody>
                    <a:bodyPr lIns="182880" tIns="146304" rIns="182880" bIns="146304"/>
                    <a:lstStyle/>
                    <a:p>
                      <a:pPr algn="ctr" defTabSz="913741" eaLnBrk="1" hangingPunct="1">
                        <a:lnSpc>
                          <a:spcPct val="90000"/>
                        </a:lnSpc>
                        <a:defRPr/>
                      </a:pPr>
                      <a:endParaRPr lang="en-US" sz="1960" b="1" kern="0" dirty="0">
                        <a:solidFill>
                          <a:srgbClr val="FFFFFF"/>
                        </a:solidFill>
                        <a:latin typeface="Segoe UI Light"/>
                        <a:ea typeface="Segoe UI" pitchFamily="34" charset="0"/>
                        <a:cs typeface="Segoe UI" pitchFamily="34" charset="0"/>
                      </a:endParaRPr>
                    </a:p>
                  </p:txBody>
                </p:sp>
                <p:sp>
                  <p:nvSpPr>
                    <p:cNvPr id="501" name="Diamond 500"/>
                    <p:cNvSpPr/>
                    <p:nvPr/>
                  </p:nvSpPr>
                  <p:spPr bwMode="auto">
                    <a:xfrm rot="1935408">
                      <a:off x="567471" y="3991342"/>
                      <a:ext cx="153940" cy="246649"/>
                    </a:xfrm>
                    <a:prstGeom prst="diamond">
                      <a:avLst/>
                    </a:prstGeom>
                    <a:grpFill/>
                    <a:ln w="9525" cap="flat" cmpd="sng" algn="ctr">
                      <a:noFill/>
                      <a:prstDash val="solid"/>
                      <a:headEnd type="none" w="med" len="med"/>
                      <a:tailEnd type="none" w="med" len="med"/>
                    </a:ln>
                    <a:effectLst/>
                  </p:spPr>
                  <p:txBody>
                    <a:bodyPr lIns="182880" tIns="146304" rIns="182880" bIns="146304"/>
                    <a:lstStyle/>
                    <a:p>
                      <a:pPr algn="ctr" defTabSz="913741" eaLnBrk="1" hangingPunct="1">
                        <a:lnSpc>
                          <a:spcPct val="90000"/>
                        </a:lnSpc>
                        <a:defRPr/>
                      </a:pPr>
                      <a:endParaRPr lang="en-US" sz="1960" b="1" kern="0" dirty="0">
                        <a:solidFill>
                          <a:srgbClr val="FFFFFF"/>
                        </a:solidFill>
                        <a:latin typeface="Segoe UI Light"/>
                        <a:ea typeface="Segoe UI" pitchFamily="34" charset="0"/>
                        <a:cs typeface="Segoe UI" pitchFamily="34" charset="0"/>
                      </a:endParaRPr>
                    </a:p>
                  </p:txBody>
                </p:sp>
                <p:sp>
                  <p:nvSpPr>
                    <p:cNvPr id="502" name="Diamond 501"/>
                    <p:cNvSpPr/>
                    <p:nvPr/>
                  </p:nvSpPr>
                  <p:spPr bwMode="auto">
                    <a:xfrm rot="5400000">
                      <a:off x="498047" y="3879246"/>
                      <a:ext cx="153941" cy="245584"/>
                    </a:xfrm>
                    <a:prstGeom prst="diamond">
                      <a:avLst/>
                    </a:prstGeom>
                    <a:grpFill/>
                    <a:ln w="9525" cap="flat" cmpd="sng" algn="ctr">
                      <a:noFill/>
                      <a:prstDash val="solid"/>
                      <a:headEnd type="none" w="med" len="med"/>
                      <a:tailEnd type="none" w="med" len="med"/>
                    </a:ln>
                    <a:effectLst/>
                    <a:scene3d>
                      <a:camera prst="orthographicFront">
                        <a:rot lat="21599979" lon="2400000" rev="0"/>
                      </a:camera>
                      <a:lightRig rig="threePt" dir="t"/>
                    </a:scene3d>
                  </p:spPr>
                  <p:txBody>
                    <a:bodyPr lIns="182880" tIns="146304" rIns="182880" bIns="146304"/>
                    <a:lstStyle/>
                    <a:p>
                      <a:pPr algn="ctr" defTabSz="913741" eaLnBrk="1" hangingPunct="1">
                        <a:lnSpc>
                          <a:spcPct val="90000"/>
                        </a:lnSpc>
                        <a:defRPr/>
                      </a:pPr>
                      <a:endParaRPr lang="en-US" sz="1960" b="1" kern="0" dirty="0">
                        <a:solidFill>
                          <a:srgbClr val="FFFFFF"/>
                        </a:solidFill>
                        <a:latin typeface="Segoe UI Light"/>
                        <a:ea typeface="Segoe UI" pitchFamily="34" charset="0"/>
                        <a:cs typeface="Segoe UI" pitchFamily="34" charset="0"/>
                      </a:endParaRPr>
                    </a:p>
                  </p:txBody>
                </p:sp>
              </p:grpSp>
              <p:sp>
                <p:nvSpPr>
                  <p:cNvPr id="491" name="Rounded Rectangle 490"/>
                  <p:cNvSpPr/>
                  <p:nvPr/>
                </p:nvSpPr>
                <p:spPr bwMode="auto">
                  <a:xfrm>
                    <a:off x="1116824" y="5288934"/>
                    <a:ext cx="294653" cy="226942"/>
                  </a:xfrm>
                  <a:prstGeom prst="roundRect">
                    <a:avLst>
                      <a:gd name="adj" fmla="val 9184"/>
                    </a:avLst>
                  </a:prstGeom>
                  <a:noFill/>
                  <a:ln w="19050" cap="flat" cmpd="sng" algn="ctr">
                    <a:solidFill>
                      <a:srgbClr val="FFFFFF"/>
                    </a:solidFill>
                    <a:prstDash val="solid"/>
                    <a:headEnd type="none" w="med" len="med"/>
                    <a:tailEnd type="none" w="med" len="med"/>
                  </a:ln>
                  <a:effectLst/>
                </p:spPr>
                <p:txBody>
                  <a:bodyPr lIns="182880" tIns="146304" rIns="182880" bIns="146304"/>
                  <a:lstStyle/>
                  <a:p>
                    <a:pPr algn="ctr" defTabSz="913741" eaLnBrk="1" hangingPunct="1">
                      <a:lnSpc>
                        <a:spcPct val="90000"/>
                      </a:lnSpc>
                      <a:defRPr/>
                    </a:pPr>
                    <a:endParaRPr lang="en-US" sz="1960" b="1" kern="0" dirty="0">
                      <a:solidFill>
                        <a:srgbClr val="FFFFFF"/>
                      </a:solidFill>
                      <a:latin typeface="Segoe UI Light"/>
                      <a:ea typeface="Segoe UI" pitchFamily="34" charset="0"/>
                      <a:cs typeface="Segoe UI" pitchFamily="34" charset="0"/>
                    </a:endParaRPr>
                  </a:p>
                </p:txBody>
              </p:sp>
              <p:grpSp>
                <p:nvGrpSpPr>
                  <p:cNvPr id="492" name="Group 491"/>
                  <p:cNvGrpSpPr/>
                  <p:nvPr/>
                </p:nvGrpSpPr>
                <p:grpSpPr>
                  <a:xfrm>
                    <a:off x="1288799" y="5308986"/>
                    <a:ext cx="97033" cy="104040"/>
                    <a:chOff x="429561" y="3925070"/>
                    <a:chExt cx="291847" cy="312921"/>
                  </a:xfrm>
                  <a:solidFill>
                    <a:srgbClr val="FFFFFF"/>
                  </a:solidFill>
                </p:grpSpPr>
                <p:sp>
                  <p:nvSpPr>
                    <p:cNvPr id="497" name="Diamond 496"/>
                    <p:cNvSpPr/>
                    <p:nvPr/>
                  </p:nvSpPr>
                  <p:spPr bwMode="auto">
                    <a:xfrm rot="19690132">
                      <a:off x="429561" y="3991205"/>
                      <a:ext cx="148050" cy="245585"/>
                    </a:xfrm>
                    <a:prstGeom prst="diamond">
                      <a:avLst/>
                    </a:prstGeom>
                    <a:grpFill/>
                    <a:ln w="9525" cap="flat" cmpd="sng" algn="ctr">
                      <a:noFill/>
                      <a:prstDash val="solid"/>
                      <a:headEnd type="none" w="med" len="med"/>
                      <a:tailEnd type="none" w="med" len="med"/>
                    </a:ln>
                    <a:effectLst/>
                    <a:scene3d>
                      <a:camera prst="orthographicFront">
                        <a:rot lat="899860" lon="21583921" rev="21540000"/>
                      </a:camera>
                      <a:lightRig rig="threePt" dir="t"/>
                    </a:scene3d>
                  </p:spPr>
                  <p:txBody>
                    <a:bodyPr lIns="182880" tIns="146304" rIns="182880" bIns="146304"/>
                    <a:lstStyle/>
                    <a:p>
                      <a:pPr algn="ctr" defTabSz="913741" eaLnBrk="1" hangingPunct="1">
                        <a:lnSpc>
                          <a:spcPct val="90000"/>
                        </a:lnSpc>
                        <a:defRPr/>
                      </a:pPr>
                      <a:endParaRPr lang="en-US" sz="1960" b="1" kern="0" dirty="0">
                        <a:solidFill>
                          <a:srgbClr val="FFFFFF"/>
                        </a:solidFill>
                        <a:latin typeface="Segoe UI Light"/>
                        <a:ea typeface="Segoe UI" pitchFamily="34" charset="0"/>
                        <a:cs typeface="Segoe UI" pitchFamily="34" charset="0"/>
                      </a:endParaRPr>
                    </a:p>
                  </p:txBody>
                </p:sp>
                <p:sp>
                  <p:nvSpPr>
                    <p:cNvPr id="498" name="Diamond 497"/>
                    <p:cNvSpPr/>
                    <p:nvPr/>
                  </p:nvSpPr>
                  <p:spPr bwMode="auto">
                    <a:xfrm rot="1935408">
                      <a:off x="567466" y="3991341"/>
                      <a:ext cx="153942" cy="246650"/>
                    </a:xfrm>
                    <a:prstGeom prst="diamond">
                      <a:avLst/>
                    </a:prstGeom>
                    <a:grpFill/>
                    <a:ln w="9525" cap="flat" cmpd="sng" algn="ctr">
                      <a:noFill/>
                      <a:prstDash val="solid"/>
                      <a:headEnd type="none" w="med" len="med"/>
                      <a:tailEnd type="none" w="med" len="med"/>
                    </a:ln>
                    <a:effectLst/>
                  </p:spPr>
                  <p:txBody>
                    <a:bodyPr lIns="182880" tIns="146304" rIns="182880" bIns="146304"/>
                    <a:lstStyle/>
                    <a:p>
                      <a:pPr algn="ctr" defTabSz="913741" eaLnBrk="1" hangingPunct="1">
                        <a:lnSpc>
                          <a:spcPct val="90000"/>
                        </a:lnSpc>
                        <a:defRPr/>
                      </a:pPr>
                      <a:endParaRPr lang="en-US" sz="1960" b="1" kern="0" dirty="0">
                        <a:solidFill>
                          <a:srgbClr val="FFFFFF"/>
                        </a:solidFill>
                        <a:latin typeface="Segoe UI Light"/>
                        <a:ea typeface="Segoe UI" pitchFamily="34" charset="0"/>
                        <a:cs typeface="Segoe UI" pitchFamily="34" charset="0"/>
                      </a:endParaRPr>
                    </a:p>
                  </p:txBody>
                </p:sp>
                <p:sp>
                  <p:nvSpPr>
                    <p:cNvPr id="499" name="Diamond 498"/>
                    <p:cNvSpPr/>
                    <p:nvPr/>
                  </p:nvSpPr>
                  <p:spPr bwMode="auto">
                    <a:xfrm rot="5400000">
                      <a:off x="498041" y="3879250"/>
                      <a:ext cx="153941" cy="245582"/>
                    </a:xfrm>
                    <a:prstGeom prst="diamond">
                      <a:avLst/>
                    </a:prstGeom>
                    <a:grpFill/>
                    <a:ln w="9525" cap="flat" cmpd="sng" algn="ctr">
                      <a:noFill/>
                      <a:prstDash val="solid"/>
                      <a:headEnd type="none" w="med" len="med"/>
                      <a:tailEnd type="none" w="med" len="med"/>
                    </a:ln>
                    <a:effectLst/>
                    <a:scene3d>
                      <a:camera prst="orthographicFront">
                        <a:rot lat="21599979" lon="2400000" rev="0"/>
                      </a:camera>
                      <a:lightRig rig="threePt" dir="t"/>
                    </a:scene3d>
                  </p:spPr>
                  <p:txBody>
                    <a:bodyPr lIns="182880" tIns="146304" rIns="182880" bIns="146304"/>
                    <a:lstStyle/>
                    <a:p>
                      <a:pPr algn="ctr" defTabSz="913741" eaLnBrk="1" hangingPunct="1">
                        <a:lnSpc>
                          <a:spcPct val="90000"/>
                        </a:lnSpc>
                        <a:defRPr/>
                      </a:pPr>
                      <a:endParaRPr lang="en-US" sz="1960" b="1" kern="0" dirty="0">
                        <a:solidFill>
                          <a:srgbClr val="FFFFFF"/>
                        </a:solidFill>
                        <a:latin typeface="Segoe UI Light"/>
                        <a:ea typeface="Segoe UI" pitchFamily="34" charset="0"/>
                        <a:cs typeface="Segoe UI" pitchFamily="34" charset="0"/>
                      </a:endParaRPr>
                    </a:p>
                  </p:txBody>
                </p:sp>
              </p:grpSp>
              <p:grpSp>
                <p:nvGrpSpPr>
                  <p:cNvPr id="493" name="Group 492"/>
                  <p:cNvGrpSpPr/>
                  <p:nvPr/>
                </p:nvGrpSpPr>
                <p:grpSpPr>
                  <a:xfrm>
                    <a:off x="1220330" y="5390443"/>
                    <a:ext cx="97032" cy="104039"/>
                    <a:chOff x="429564" y="3925074"/>
                    <a:chExt cx="291843" cy="312917"/>
                  </a:xfrm>
                  <a:solidFill>
                    <a:srgbClr val="FFFFFF"/>
                  </a:solidFill>
                </p:grpSpPr>
                <p:sp>
                  <p:nvSpPr>
                    <p:cNvPr id="494" name="Diamond 493"/>
                    <p:cNvSpPr/>
                    <p:nvPr/>
                  </p:nvSpPr>
                  <p:spPr bwMode="auto">
                    <a:xfrm rot="19690132">
                      <a:off x="429564" y="3991204"/>
                      <a:ext cx="148050" cy="245585"/>
                    </a:xfrm>
                    <a:prstGeom prst="diamond">
                      <a:avLst/>
                    </a:prstGeom>
                    <a:grpFill/>
                    <a:ln w="9525" cap="flat" cmpd="sng" algn="ctr">
                      <a:noFill/>
                      <a:prstDash val="solid"/>
                      <a:headEnd type="none" w="med" len="med"/>
                      <a:tailEnd type="none" w="med" len="med"/>
                    </a:ln>
                    <a:effectLst/>
                    <a:scene3d>
                      <a:camera prst="orthographicFront">
                        <a:rot lat="899860" lon="21583921" rev="21540000"/>
                      </a:camera>
                      <a:lightRig rig="threePt" dir="t"/>
                    </a:scene3d>
                  </p:spPr>
                  <p:txBody>
                    <a:bodyPr lIns="182880" tIns="146304" rIns="182880" bIns="146304"/>
                    <a:lstStyle/>
                    <a:p>
                      <a:pPr algn="ctr" defTabSz="913741" eaLnBrk="1" hangingPunct="1">
                        <a:lnSpc>
                          <a:spcPct val="90000"/>
                        </a:lnSpc>
                        <a:defRPr/>
                      </a:pPr>
                      <a:endParaRPr lang="en-US" sz="1960" b="1" kern="0" dirty="0">
                        <a:solidFill>
                          <a:srgbClr val="FFFFFF"/>
                        </a:solidFill>
                        <a:latin typeface="Segoe UI Light"/>
                        <a:ea typeface="Segoe UI" pitchFamily="34" charset="0"/>
                        <a:cs typeface="Segoe UI" pitchFamily="34" charset="0"/>
                      </a:endParaRPr>
                    </a:p>
                  </p:txBody>
                </p:sp>
                <p:sp>
                  <p:nvSpPr>
                    <p:cNvPr id="495" name="Diamond 494"/>
                    <p:cNvSpPr/>
                    <p:nvPr/>
                  </p:nvSpPr>
                  <p:spPr bwMode="auto">
                    <a:xfrm rot="1935408">
                      <a:off x="567465" y="3991345"/>
                      <a:ext cx="153942" cy="246646"/>
                    </a:xfrm>
                    <a:prstGeom prst="diamond">
                      <a:avLst/>
                    </a:prstGeom>
                    <a:grpFill/>
                    <a:ln w="9525" cap="flat" cmpd="sng" algn="ctr">
                      <a:noFill/>
                      <a:prstDash val="solid"/>
                      <a:headEnd type="none" w="med" len="med"/>
                      <a:tailEnd type="none" w="med" len="med"/>
                    </a:ln>
                    <a:effectLst/>
                  </p:spPr>
                  <p:txBody>
                    <a:bodyPr lIns="182880" tIns="146304" rIns="182880" bIns="146304"/>
                    <a:lstStyle/>
                    <a:p>
                      <a:pPr algn="ctr" defTabSz="913741" eaLnBrk="1" hangingPunct="1">
                        <a:lnSpc>
                          <a:spcPct val="90000"/>
                        </a:lnSpc>
                        <a:defRPr/>
                      </a:pPr>
                      <a:endParaRPr lang="en-US" sz="1960" b="1" kern="0" dirty="0">
                        <a:solidFill>
                          <a:srgbClr val="FFFFFF"/>
                        </a:solidFill>
                        <a:latin typeface="Segoe UI Light"/>
                        <a:ea typeface="Segoe UI" pitchFamily="34" charset="0"/>
                        <a:cs typeface="Segoe UI" pitchFamily="34" charset="0"/>
                      </a:endParaRPr>
                    </a:p>
                  </p:txBody>
                </p:sp>
                <p:sp>
                  <p:nvSpPr>
                    <p:cNvPr id="496" name="Diamond 495"/>
                    <p:cNvSpPr/>
                    <p:nvPr/>
                  </p:nvSpPr>
                  <p:spPr bwMode="auto">
                    <a:xfrm rot="5400000">
                      <a:off x="502612" y="3879253"/>
                      <a:ext cx="153940" cy="245581"/>
                    </a:xfrm>
                    <a:prstGeom prst="diamond">
                      <a:avLst/>
                    </a:prstGeom>
                    <a:grpFill/>
                    <a:ln w="9525" cap="flat" cmpd="sng" algn="ctr">
                      <a:noFill/>
                      <a:prstDash val="solid"/>
                      <a:headEnd type="none" w="med" len="med"/>
                      <a:tailEnd type="none" w="med" len="med"/>
                    </a:ln>
                    <a:effectLst/>
                    <a:scene3d>
                      <a:camera prst="orthographicFront">
                        <a:rot lat="21599979" lon="2400000" rev="0"/>
                      </a:camera>
                      <a:lightRig rig="threePt" dir="t"/>
                    </a:scene3d>
                  </p:spPr>
                  <p:txBody>
                    <a:bodyPr lIns="182880" tIns="146304" rIns="182880" bIns="146304"/>
                    <a:lstStyle/>
                    <a:p>
                      <a:pPr algn="ctr" defTabSz="913741" eaLnBrk="1" hangingPunct="1">
                        <a:lnSpc>
                          <a:spcPct val="90000"/>
                        </a:lnSpc>
                        <a:defRPr/>
                      </a:pPr>
                      <a:endParaRPr lang="en-US" sz="1960" b="1" kern="0" dirty="0">
                        <a:solidFill>
                          <a:srgbClr val="FFFFFF"/>
                        </a:solidFill>
                        <a:latin typeface="Segoe UI Light"/>
                        <a:ea typeface="Segoe UI" pitchFamily="34" charset="0"/>
                        <a:cs typeface="Segoe UI" pitchFamily="34" charset="0"/>
                      </a:endParaRPr>
                    </a:p>
                  </p:txBody>
                </p:sp>
              </p:grpSp>
            </p:grpSp>
          </p:grpSp>
        </p:grpSp>
        <p:grpSp>
          <p:nvGrpSpPr>
            <p:cNvPr id="461" name="Group 460"/>
            <p:cNvGrpSpPr/>
            <p:nvPr/>
          </p:nvGrpSpPr>
          <p:grpSpPr>
            <a:xfrm>
              <a:off x="5900614" y="4783867"/>
              <a:ext cx="6292850" cy="790575"/>
              <a:chOff x="6022975" y="4930775"/>
              <a:chExt cx="6292850" cy="790575"/>
            </a:xfrm>
          </p:grpSpPr>
          <p:sp>
            <p:nvSpPr>
              <p:cNvPr id="462" name="Rectangle 461"/>
              <p:cNvSpPr/>
              <p:nvPr/>
            </p:nvSpPr>
            <p:spPr bwMode="auto">
              <a:xfrm>
                <a:off x="6022975" y="4930775"/>
                <a:ext cx="6292850" cy="790575"/>
              </a:xfrm>
              <a:prstGeom prst="rect">
                <a:avLst/>
              </a:prstGeom>
              <a:solidFill>
                <a:srgbClr val="0072C6"/>
              </a:solidFill>
              <a:ln w="6350" cap="flat" cmpd="sng" algn="ctr">
                <a:noFill/>
                <a:prstDash val="solid"/>
                <a:miter lim="800000"/>
                <a:headEnd type="none" w="med" len="med"/>
                <a:tailEnd type="none" w="med" len="med"/>
              </a:ln>
              <a:effectLst/>
            </p:spPr>
            <p:txBody>
              <a:bodyPr bIns="143428"/>
              <a:lstStyle/>
              <a:p>
                <a:pPr algn="ctr" defTabSz="895568" eaLnBrk="1" hangingPunct="1">
                  <a:lnSpc>
                    <a:spcPct val="90000"/>
                  </a:lnSpc>
                  <a:spcBef>
                    <a:spcPts val="0"/>
                  </a:spcBef>
                  <a:spcAft>
                    <a:spcPts val="0"/>
                  </a:spcAft>
                  <a:defRPr/>
                </a:pPr>
                <a:r>
                  <a:rPr lang="en-US" sz="1175"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Networking</a:t>
                </a:r>
              </a:p>
            </p:txBody>
          </p:sp>
          <p:grpSp>
            <p:nvGrpSpPr>
              <p:cNvPr id="463" name="Group 462"/>
              <p:cNvGrpSpPr/>
              <p:nvPr/>
            </p:nvGrpSpPr>
            <p:grpSpPr>
              <a:xfrm>
                <a:off x="6120092" y="5210907"/>
                <a:ext cx="947766" cy="346518"/>
                <a:chOff x="6120092" y="5210907"/>
                <a:chExt cx="947766" cy="346518"/>
              </a:xfrm>
            </p:grpSpPr>
            <p:sp>
              <p:nvSpPr>
                <p:cNvPr id="482" name="Rectangle 481"/>
                <p:cNvSpPr/>
                <p:nvPr/>
              </p:nvSpPr>
              <p:spPr bwMode="auto">
                <a:xfrm>
                  <a:off x="6388100" y="5210907"/>
                  <a:ext cx="679758" cy="346518"/>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895568" eaLnBrk="1" hangingPunct="1">
                    <a:lnSpc>
                      <a:spcPct val="90000"/>
                    </a:lnSpc>
                    <a:spcBef>
                      <a:spcPts val="0"/>
                    </a:spcBef>
                    <a:spcAft>
                      <a:spcPts val="0"/>
                    </a:spcAft>
                    <a:defRPr/>
                  </a:pPr>
                  <a: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t>Virtual Network</a:t>
                  </a:r>
                </a:p>
              </p:txBody>
            </p:sp>
            <p:pic>
              <p:nvPicPr>
                <p:cNvPr id="483" name="Picture 226"/>
                <p:cNvPicPr>
                  <a:picLocks noChangeAspect="1"/>
                </p:cNvPicPr>
                <p:nvPr/>
              </p:nvPicPr>
              <p:blipFill>
                <a:blip r:embed="rId4" cstate="print">
                  <a:biLevel thresh="25000"/>
                  <a:extLst>
                    <a:ext uri="{28A0092B-C50C-407E-A947-70E740481C1C}">
                      <a14:useLocalDpi xmlns:a14="http://schemas.microsoft.com/office/drawing/2010/main" val="0"/>
                    </a:ext>
                  </a:extLst>
                </a:blip>
                <a:srcRect/>
                <a:stretch>
                  <a:fillRect/>
                </a:stretch>
              </p:blipFill>
              <p:spPr bwMode="auto">
                <a:xfrm>
                  <a:off x="6120092" y="5242269"/>
                  <a:ext cx="268287" cy="268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4" name="Group 463"/>
              <p:cNvGrpSpPr/>
              <p:nvPr/>
            </p:nvGrpSpPr>
            <p:grpSpPr>
              <a:xfrm>
                <a:off x="8599909" y="5210661"/>
                <a:ext cx="854686" cy="346764"/>
                <a:chOff x="8608651" y="5210661"/>
                <a:chExt cx="854686" cy="346764"/>
              </a:xfrm>
            </p:grpSpPr>
            <p:sp>
              <p:nvSpPr>
                <p:cNvPr id="480" name="Rectangle 479"/>
                <p:cNvSpPr/>
                <p:nvPr/>
              </p:nvSpPr>
              <p:spPr bwMode="auto">
                <a:xfrm>
                  <a:off x="8913208" y="5210661"/>
                  <a:ext cx="550129"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895568" eaLnBrk="1" hangingPunct="1">
                    <a:lnSpc>
                      <a:spcPct val="90000"/>
                    </a:lnSpc>
                    <a:spcBef>
                      <a:spcPts val="0"/>
                    </a:spcBef>
                    <a:spcAft>
                      <a:spcPts val="0"/>
                    </a:spcAft>
                    <a:defRPr/>
                  </a:pPr>
                  <a: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t>Express</a:t>
                  </a:r>
                </a:p>
                <a:p>
                  <a:pPr defTabSz="895568" eaLnBrk="1" hangingPunct="1">
                    <a:lnSpc>
                      <a:spcPct val="90000"/>
                    </a:lnSpc>
                    <a:spcBef>
                      <a:spcPts val="0"/>
                    </a:spcBef>
                    <a:spcAft>
                      <a:spcPts val="0"/>
                    </a:spcAft>
                    <a:defRPr/>
                  </a:pPr>
                  <a: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t>Route</a:t>
                  </a:r>
                </a:p>
              </p:txBody>
            </p:sp>
            <p:pic>
              <p:nvPicPr>
                <p:cNvPr id="481" name="Picture 227"/>
                <p:cNvPicPr>
                  <a:picLocks noChangeAspect="1"/>
                </p:cNvPicPr>
                <p:nvPr/>
              </p:nvPicPr>
              <p:blipFill>
                <a:blip r:embed="rId5" cstate="print">
                  <a:biLevel thresh="25000"/>
                  <a:extLst>
                    <a:ext uri="{28A0092B-C50C-407E-A947-70E740481C1C}">
                      <a14:useLocalDpi xmlns:a14="http://schemas.microsoft.com/office/drawing/2010/main" val="0"/>
                    </a:ext>
                  </a:extLst>
                </a:blip>
                <a:srcRect/>
                <a:stretch>
                  <a:fillRect/>
                </a:stretch>
              </p:blipFill>
              <p:spPr bwMode="auto">
                <a:xfrm>
                  <a:off x="8608651" y="5234771"/>
                  <a:ext cx="285077" cy="283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5" name="Group 464"/>
              <p:cNvGrpSpPr/>
              <p:nvPr/>
            </p:nvGrpSpPr>
            <p:grpSpPr>
              <a:xfrm>
                <a:off x="9499896" y="5210661"/>
                <a:ext cx="856833" cy="346764"/>
                <a:chOff x="9542661" y="5210661"/>
                <a:chExt cx="856833" cy="346764"/>
              </a:xfrm>
            </p:grpSpPr>
            <p:sp>
              <p:nvSpPr>
                <p:cNvPr id="478" name="Rectangle 477"/>
                <p:cNvSpPr/>
                <p:nvPr/>
              </p:nvSpPr>
              <p:spPr bwMode="auto">
                <a:xfrm>
                  <a:off x="9773921" y="5210661"/>
                  <a:ext cx="625573"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895568" eaLnBrk="1" hangingPunct="1">
                    <a:lnSpc>
                      <a:spcPct val="90000"/>
                    </a:lnSpc>
                    <a:spcBef>
                      <a:spcPts val="0"/>
                    </a:spcBef>
                    <a:spcAft>
                      <a:spcPts val="0"/>
                    </a:spcAft>
                    <a:defRPr/>
                  </a:pPr>
                  <a: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t>Traffic Manager</a:t>
                  </a:r>
                </a:p>
              </p:txBody>
            </p:sp>
            <p:pic>
              <p:nvPicPr>
                <p:cNvPr id="479" name="Picture 88"/>
                <p:cNvPicPr>
                  <a:picLocks noChangeAspect="1"/>
                </p:cNvPicPr>
                <p:nvPr/>
              </p:nvPicPr>
              <p:blipFill>
                <a:blip r:embed="rId6" cstate="print">
                  <a:biLevel thresh="25000"/>
                  <a:extLst>
                    <a:ext uri="{28A0092B-C50C-407E-A947-70E740481C1C}">
                      <a14:useLocalDpi xmlns:a14="http://schemas.microsoft.com/office/drawing/2010/main" val="0"/>
                    </a:ext>
                  </a:extLst>
                </a:blip>
                <a:srcRect/>
                <a:stretch>
                  <a:fillRect/>
                </a:stretch>
              </p:blipFill>
              <p:spPr bwMode="auto">
                <a:xfrm>
                  <a:off x="9542661" y="5271638"/>
                  <a:ext cx="211137"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6" name="Group 465"/>
              <p:cNvGrpSpPr/>
              <p:nvPr/>
            </p:nvGrpSpPr>
            <p:grpSpPr>
              <a:xfrm>
                <a:off x="11270141" y="5210661"/>
                <a:ext cx="985359" cy="346764"/>
                <a:chOff x="11270141" y="5210661"/>
                <a:chExt cx="985359" cy="346764"/>
              </a:xfrm>
            </p:grpSpPr>
            <p:sp>
              <p:nvSpPr>
                <p:cNvPr id="476" name="Rectangle 475"/>
                <p:cNvSpPr/>
                <p:nvPr/>
              </p:nvSpPr>
              <p:spPr bwMode="auto">
                <a:xfrm>
                  <a:off x="11524599" y="5210661"/>
                  <a:ext cx="730901"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895568" eaLnBrk="1" hangingPunct="1">
                    <a:lnSpc>
                      <a:spcPct val="90000"/>
                    </a:lnSpc>
                    <a:spcBef>
                      <a:spcPts val="0"/>
                    </a:spcBef>
                    <a:spcAft>
                      <a:spcPts val="0"/>
                    </a:spcAft>
                    <a:defRPr/>
                  </a:pPr>
                  <a: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t>Application Gateway</a:t>
                  </a:r>
                </a:p>
              </p:txBody>
            </p:sp>
            <p:sp>
              <p:nvSpPr>
                <p:cNvPr id="477" name="Freeform 476"/>
                <p:cNvSpPr/>
                <p:nvPr/>
              </p:nvSpPr>
              <p:spPr bwMode="auto">
                <a:xfrm rot="2700000">
                  <a:off x="11270140" y="5281957"/>
                  <a:ext cx="188913" cy="188912"/>
                </a:xfrm>
                <a:custGeom>
                  <a:avLst/>
                  <a:gdLst>
                    <a:gd name="connsiteX0" fmla="*/ 314803 w 613867"/>
                    <a:gd name="connsiteY0" fmla="*/ 374281 h 613867"/>
                    <a:gd name="connsiteX1" fmla="*/ 390557 w 613867"/>
                    <a:gd name="connsiteY1" fmla="*/ 450035 h 613867"/>
                    <a:gd name="connsiteX2" fmla="*/ 330696 w 613867"/>
                    <a:gd name="connsiteY2" fmla="*/ 509896 h 613867"/>
                    <a:gd name="connsiteX3" fmla="*/ 507842 w 613867"/>
                    <a:gd name="connsiteY3" fmla="*/ 504902 h 613867"/>
                    <a:gd name="connsiteX4" fmla="*/ 512837 w 613867"/>
                    <a:gd name="connsiteY4" fmla="*/ 327756 h 613867"/>
                    <a:gd name="connsiteX5" fmla="*/ 452975 w 613867"/>
                    <a:gd name="connsiteY5" fmla="*/ 387617 h 613867"/>
                    <a:gd name="connsiteX6" fmla="*/ 377221 w 613867"/>
                    <a:gd name="connsiteY6" fmla="*/ 311863 h 613867"/>
                    <a:gd name="connsiteX7" fmla="*/ 367619 w 613867"/>
                    <a:gd name="connsiteY7" fmla="*/ 63753 h 613867"/>
                    <a:gd name="connsiteX8" fmla="*/ 372612 w 613867"/>
                    <a:gd name="connsiteY8" fmla="*/ 240900 h 613867"/>
                    <a:gd name="connsiteX9" fmla="*/ 549761 w 613867"/>
                    <a:gd name="connsiteY9" fmla="*/ 245895 h 613867"/>
                    <a:gd name="connsiteX10" fmla="*/ 489898 w 613867"/>
                    <a:gd name="connsiteY10" fmla="*/ 186033 h 613867"/>
                    <a:gd name="connsiteX11" fmla="*/ 565652 w 613867"/>
                    <a:gd name="connsiteY11" fmla="*/ 110279 h 613867"/>
                    <a:gd name="connsiteX12" fmla="*/ 503234 w 613867"/>
                    <a:gd name="connsiteY12" fmla="*/ 47861 h 613867"/>
                    <a:gd name="connsiteX13" fmla="*/ 427480 w 613867"/>
                    <a:gd name="connsiteY13" fmla="*/ 123615 h 613867"/>
                    <a:gd name="connsiteX14" fmla="*/ 60550 w 613867"/>
                    <a:gd name="connsiteY14" fmla="*/ 370823 h 613867"/>
                    <a:gd name="connsiteX15" fmla="*/ 120411 w 613867"/>
                    <a:gd name="connsiteY15" fmla="*/ 430684 h 613867"/>
                    <a:gd name="connsiteX16" fmla="*/ 44657 w 613867"/>
                    <a:gd name="connsiteY16" fmla="*/ 506438 h 613867"/>
                    <a:gd name="connsiteX17" fmla="*/ 107075 w 613867"/>
                    <a:gd name="connsiteY17" fmla="*/ 568856 h 613867"/>
                    <a:gd name="connsiteX18" fmla="*/ 182829 w 613867"/>
                    <a:gd name="connsiteY18" fmla="*/ 493102 h 613867"/>
                    <a:gd name="connsiteX19" fmla="*/ 242691 w 613867"/>
                    <a:gd name="connsiteY19" fmla="*/ 552964 h 613867"/>
                    <a:gd name="connsiteX20" fmla="*/ 237696 w 613867"/>
                    <a:gd name="connsiteY20" fmla="*/ 375818 h 613867"/>
                    <a:gd name="connsiteX21" fmla="*/ 104519 w 613867"/>
                    <a:gd name="connsiteY21" fmla="*/ 101580 h 613867"/>
                    <a:gd name="connsiteX22" fmla="*/ 99524 w 613867"/>
                    <a:gd name="connsiteY22" fmla="*/ 278727 h 613867"/>
                    <a:gd name="connsiteX23" fmla="*/ 159386 w 613867"/>
                    <a:gd name="connsiteY23" fmla="*/ 218865 h 613867"/>
                    <a:gd name="connsiteX24" fmla="*/ 235140 w 613867"/>
                    <a:gd name="connsiteY24" fmla="*/ 294619 h 613867"/>
                    <a:gd name="connsiteX25" fmla="*/ 297558 w 613867"/>
                    <a:gd name="connsiteY25" fmla="*/ 232201 h 613867"/>
                    <a:gd name="connsiteX26" fmla="*/ 221804 w 613867"/>
                    <a:gd name="connsiteY26" fmla="*/ 156447 h 613867"/>
                    <a:gd name="connsiteX27" fmla="*/ 281665 w 613867"/>
                    <a:gd name="connsiteY27" fmla="*/ 96586 h 613867"/>
                    <a:gd name="connsiteX28" fmla="*/ 29967 w 613867"/>
                    <a:gd name="connsiteY28" fmla="*/ 29967 h 613867"/>
                    <a:gd name="connsiteX29" fmla="*/ 102313 w 613867"/>
                    <a:gd name="connsiteY29" fmla="*/ 0 h 613867"/>
                    <a:gd name="connsiteX30" fmla="*/ 511554 w 613867"/>
                    <a:gd name="connsiteY30" fmla="*/ 0 h 613867"/>
                    <a:gd name="connsiteX31" fmla="*/ 613867 w 613867"/>
                    <a:gd name="connsiteY31" fmla="*/ 102313 h 613867"/>
                    <a:gd name="connsiteX32" fmla="*/ 613867 w 613867"/>
                    <a:gd name="connsiteY32" fmla="*/ 511554 h 613867"/>
                    <a:gd name="connsiteX33" fmla="*/ 511554 w 613867"/>
                    <a:gd name="connsiteY33" fmla="*/ 613867 h 613867"/>
                    <a:gd name="connsiteX34" fmla="*/ 102313 w 613867"/>
                    <a:gd name="connsiteY34" fmla="*/ 613867 h 613867"/>
                    <a:gd name="connsiteX35" fmla="*/ 0 w 613867"/>
                    <a:gd name="connsiteY35" fmla="*/ 511554 h 613867"/>
                    <a:gd name="connsiteX36" fmla="*/ 0 w 613867"/>
                    <a:gd name="connsiteY36" fmla="*/ 102313 h 613867"/>
                    <a:gd name="connsiteX37" fmla="*/ 29967 w 613867"/>
                    <a:gd name="connsiteY37" fmla="*/ 29967 h 613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13867" h="613867">
                      <a:moveTo>
                        <a:pt x="314803" y="374281"/>
                      </a:moveTo>
                      <a:lnTo>
                        <a:pt x="390557" y="450035"/>
                      </a:lnTo>
                      <a:lnTo>
                        <a:pt x="330696" y="509896"/>
                      </a:lnTo>
                      <a:lnTo>
                        <a:pt x="507842" y="504902"/>
                      </a:lnTo>
                      <a:lnTo>
                        <a:pt x="512837" y="327756"/>
                      </a:lnTo>
                      <a:lnTo>
                        <a:pt x="452975" y="387617"/>
                      </a:lnTo>
                      <a:lnTo>
                        <a:pt x="377221" y="311863"/>
                      </a:lnTo>
                      <a:close/>
                      <a:moveTo>
                        <a:pt x="367619" y="63753"/>
                      </a:moveTo>
                      <a:lnTo>
                        <a:pt x="372612" y="240900"/>
                      </a:lnTo>
                      <a:lnTo>
                        <a:pt x="549761" y="245895"/>
                      </a:lnTo>
                      <a:lnTo>
                        <a:pt x="489898" y="186033"/>
                      </a:lnTo>
                      <a:lnTo>
                        <a:pt x="565652" y="110279"/>
                      </a:lnTo>
                      <a:lnTo>
                        <a:pt x="503234" y="47861"/>
                      </a:lnTo>
                      <a:lnTo>
                        <a:pt x="427480" y="123615"/>
                      </a:lnTo>
                      <a:close/>
                      <a:moveTo>
                        <a:pt x="60550" y="370823"/>
                      </a:moveTo>
                      <a:lnTo>
                        <a:pt x="120411" y="430684"/>
                      </a:lnTo>
                      <a:lnTo>
                        <a:pt x="44657" y="506438"/>
                      </a:lnTo>
                      <a:lnTo>
                        <a:pt x="107075" y="568856"/>
                      </a:lnTo>
                      <a:lnTo>
                        <a:pt x="182829" y="493102"/>
                      </a:lnTo>
                      <a:lnTo>
                        <a:pt x="242691" y="552964"/>
                      </a:lnTo>
                      <a:lnTo>
                        <a:pt x="237696" y="375818"/>
                      </a:lnTo>
                      <a:close/>
                      <a:moveTo>
                        <a:pt x="104519" y="101580"/>
                      </a:moveTo>
                      <a:lnTo>
                        <a:pt x="99524" y="278727"/>
                      </a:lnTo>
                      <a:lnTo>
                        <a:pt x="159386" y="218865"/>
                      </a:lnTo>
                      <a:lnTo>
                        <a:pt x="235140" y="294619"/>
                      </a:lnTo>
                      <a:lnTo>
                        <a:pt x="297558" y="232201"/>
                      </a:lnTo>
                      <a:lnTo>
                        <a:pt x="221804" y="156447"/>
                      </a:lnTo>
                      <a:lnTo>
                        <a:pt x="281665" y="96586"/>
                      </a:lnTo>
                      <a:close/>
                      <a:moveTo>
                        <a:pt x="29967" y="29967"/>
                      </a:moveTo>
                      <a:cubicBezTo>
                        <a:pt x="48482" y="11452"/>
                        <a:pt x="74060" y="0"/>
                        <a:pt x="102313" y="0"/>
                      </a:cubicBezTo>
                      <a:lnTo>
                        <a:pt x="511554" y="0"/>
                      </a:lnTo>
                      <a:cubicBezTo>
                        <a:pt x="568060" y="0"/>
                        <a:pt x="613867" y="45807"/>
                        <a:pt x="613867" y="102313"/>
                      </a:cubicBezTo>
                      <a:lnTo>
                        <a:pt x="613867" y="511554"/>
                      </a:lnTo>
                      <a:cubicBezTo>
                        <a:pt x="613867" y="568060"/>
                        <a:pt x="568060" y="613867"/>
                        <a:pt x="511554" y="613867"/>
                      </a:cubicBezTo>
                      <a:lnTo>
                        <a:pt x="102313" y="613867"/>
                      </a:lnTo>
                      <a:cubicBezTo>
                        <a:pt x="45807" y="613867"/>
                        <a:pt x="0" y="568060"/>
                        <a:pt x="0" y="511554"/>
                      </a:cubicBezTo>
                      <a:lnTo>
                        <a:pt x="0" y="102313"/>
                      </a:lnTo>
                      <a:cubicBezTo>
                        <a:pt x="0" y="74060"/>
                        <a:pt x="11452" y="48482"/>
                        <a:pt x="29967" y="29967"/>
                      </a:cubicBezTo>
                      <a:close/>
                    </a:path>
                  </a:pathLst>
                </a:custGeom>
                <a:solidFill>
                  <a:srgbClr val="FFFFFF"/>
                </a:solidFill>
                <a:ln w="9525" cap="flat" cmpd="sng" algn="ctr">
                  <a:noFill/>
                  <a:prstDash val="solid"/>
                  <a:headEnd type="none" w="med" len="med"/>
                  <a:tailEnd type="none" w="med" len="med"/>
                </a:ln>
                <a:effectLst/>
              </p:spPr>
              <p:txBody>
                <a:bodyPr lIns="182880" tIns="146304" rIns="182880" bIns="146304"/>
                <a:lstStyle/>
                <a:p>
                  <a:pPr algn="ctr" defTabSz="913741" eaLnBrk="1" hangingPunct="1">
                    <a:lnSpc>
                      <a:spcPct val="90000"/>
                    </a:lnSpc>
                    <a:defRPr/>
                  </a:pPr>
                  <a:endParaRPr lang="en-US" sz="1960" b="1" kern="0" dirty="0">
                    <a:solidFill>
                      <a:srgbClr val="FFFFFF"/>
                    </a:solidFill>
                    <a:latin typeface="Segoe UI Light"/>
                    <a:ea typeface="Segoe UI" pitchFamily="34" charset="0"/>
                    <a:cs typeface="Segoe UI" pitchFamily="34" charset="0"/>
                  </a:endParaRPr>
                </a:p>
              </p:txBody>
            </p:sp>
          </p:grpSp>
          <p:grpSp>
            <p:nvGrpSpPr>
              <p:cNvPr id="467" name="Group 466"/>
              <p:cNvGrpSpPr/>
              <p:nvPr/>
            </p:nvGrpSpPr>
            <p:grpSpPr>
              <a:xfrm>
                <a:off x="7897520" y="5210661"/>
                <a:ext cx="657088" cy="346764"/>
                <a:chOff x="7872239" y="5210661"/>
                <a:chExt cx="657088" cy="346764"/>
              </a:xfrm>
            </p:grpSpPr>
            <p:sp>
              <p:nvSpPr>
                <p:cNvPr id="474" name="Rectangle 473"/>
                <p:cNvSpPr/>
                <p:nvPr/>
              </p:nvSpPr>
              <p:spPr bwMode="auto">
                <a:xfrm>
                  <a:off x="8127646" y="5210661"/>
                  <a:ext cx="401681" cy="346764"/>
                </a:xfrm>
                <a:prstGeom prst="rect">
                  <a:avLst/>
                </a:prstGeom>
                <a:noFill/>
                <a:ln w="6350" cap="flat" cmpd="sng" algn="ctr">
                  <a:noFill/>
                  <a:prstDash val="solid"/>
                  <a:miter lim="800000"/>
                  <a:headEnd type="none" w="med" len="med"/>
                  <a:tailEnd type="none" w="med" len="med"/>
                </a:ln>
                <a:effectLst/>
              </p:spPr>
              <p:txBody>
                <a:bodyPr lIns="45720" tIns="45720" rIns="45720" bIns="45720" anchor="ctr" anchorCtr="0"/>
                <a:lstStyle/>
                <a:p>
                  <a:pPr defTabSz="895568" eaLnBrk="1" hangingPunct="1">
                    <a:lnSpc>
                      <a:spcPct val="90000"/>
                    </a:lnSpc>
                    <a:spcBef>
                      <a:spcPts val="0"/>
                    </a:spcBef>
                    <a:spcAft>
                      <a:spcPts val="0"/>
                    </a:spcAft>
                    <a:defRPr/>
                  </a:pPr>
                  <a: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t>DNS</a:t>
                  </a:r>
                </a:p>
              </p:txBody>
            </p:sp>
            <p:pic>
              <p:nvPicPr>
                <p:cNvPr id="475" name="Picture 3"/>
                <p:cNvPicPr>
                  <a:picLocks noChangeAspect="1"/>
                </p:cNvPicPr>
                <p:nvPr/>
              </p:nvPicPr>
              <p:blipFill>
                <a:blip r:embed="rId7" cstate="print">
                  <a:biLevel thresh="25000"/>
                  <a:extLst>
                    <a:ext uri="{28A0092B-C50C-407E-A947-70E740481C1C}">
                      <a14:useLocalDpi xmlns:a14="http://schemas.microsoft.com/office/drawing/2010/main" val="0"/>
                    </a:ext>
                  </a:extLst>
                </a:blip>
                <a:srcRect/>
                <a:stretch>
                  <a:fillRect/>
                </a:stretch>
              </p:blipFill>
              <p:spPr bwMode="auto">
                <a:xfrm>
                  <a:off x="7872239" y="5259380"/>
                  <a:ext cx="234066" cy="234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8" name="Group 467"/>
              <p:cNvGrpSpPr/>
              <p:nvPr/>
            </p:nvGrpSpPr>
            <p:grpSpPr>
              <a:xfrm>
                <a:off x="10402030" y="5210661"/>
                <a:ext cx="822809" cy="346764"/>
                <a:chOff x="10440820" y="5210661"/>
                <a:chExt cx="822809" cy="346764"/>
              </a:xfrm>
            </p:grpSpPr>
            <p:sp>
              <p:nvSpPr>
                <p:cNvPr id="472" name="Rectangle 471"/>
                <p:cNvSpPr/>
                <p:nvPr/>
              </p:nvSpPr>
              <p:spPr bwMode="auto">
                <a:xfrm>
                  <a:off x="10673647" y="5210661"/>
                  <a:ext cx="589982"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895568" eaLnBrk="1" hangingPunct="1">
                    <a:lnSpc>
                      <a:spcPct val="90000"/>
                    </a:lnSpc>
                    <a:spcBef>
                      <a:spcPts val="0"/>
                    </a:spcBef>
                    <a:spcAft>
                      <a:spcPts val="0"/>
                    </a:spcAft>
                    <a:defRPr/>
                  </a:pPr>
                  <a: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t>VPN </a:t>
                  </a:r>
                  <a:b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br>
                  <a: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t>Gateway</a:t>
                  </a:r>
                </a:p>
              </p:txBody>
            </p:sp>
            <p:pic>
              <p:nvPicPr>
                <p:cNvPr id="473" name="Picture 9"/>
                <p:cNvPicPr>
                  <a:picLocks noChangeAspect="1"/>
                </p:cNvPicPr>
                <p:nvPr/>
              </p:nvPicPr>
              <p:blipFill>
                <a:blip r:embed="rId8" cstate="print">
                  <a:biLevel thresh="25000"/>
                  <a:extLst>
                    <a:ext uri="{28A0092B-C50C-407E-A947-70E740481C1C}">
                      <a14:useLocalDpi xmlns:a14="http://schemas.microsoft.com/office/drawing/2010/main" val="0"/>
                    </a:ext>
                  </a:extLst>
                </a:blip>
                <a:srcRect/>
                <a:stretch>
                  <a:fillRect/>
                </a:stretch>
              </p:blipFill>
              <p:spPr bwMode="auto">
                <a:xfrm>
                  <a:off x="10440820" y="5255763"/>
                  <a:ext cx="241300" cy="24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9" name="Group 468"/>
              <p:cNvGrpSpPr/>
              <p:nvPr/>
            </p:nvGrpSpPr>
            <p:grpSpPr>
              <a:xfrm>
                <a:off x="7004047" y="5210907"/>
                <a:ext cx="848172" cy="346518"/>
                <a:chOff x="7002727" y="5210907"/>
                <a:chExt cx="848172" cy="346518"/>
              </a:xfrm>
            </p:grpSpPr>
            <p:sp>
              <p:nvSpPr>
                <p:cNvPr id="470" name="Rectangle 469"/>
                <p:cNvSpPr/>
                <p:nvPr/>
              </p:nvSpPr>
              <p:spPr bwMode="auto">
                <a:xfrm>
                  <a:off x="7265455" y="5210907"/>
                  <a:ext cx="585444" cy="346518"/>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895568" eaLnBrk="1" hangingPunct="1">
                    <a:lnSpc>
                      <a:spcPct val="90000"/>
                    </a:lnSpc>
                    <a:spcBef>
                      <a:spcPts val="0"/>
                    </a:spcBef>
                    <a:spcAft>
                      <a:spcPts val="0"/>
                    </a:spcAft>
                    <a:defRPr/>
                  </a:pPr>
                  <a: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t>Load Balancer</a:t>
                  </a:r>
                </a:p>
              </p:txBody>
            </p:sp>
            <p:pic>
              <p:nvPicPr>
                <p:cNvPr id="471" name="Picture 11"/>
                <p:cNvPicPr>
                  <a:picLocks noChangeAspect="1"/>
                </p:cNvPicPr>
                <p:nvPr/>
              </p:nvPicPr>
              <p:blipFill>
                <a:blip r:embed="rId9" cstate="print">
                  <a:biLevel thresh="25000"/>
                  <a:extLst>
                    <a:ext uri="{28A0092B-C50C-407E-A947-70E740481C1C}">
                      <a14:useLocalDpi xmlns:a14="http://schemas.microsoft.com/office/drawing/2010/main" val="0"/>
                    </a:ext>
                  </a:extLst>
                </a:blip>
                <a:srcRect/>
                <a:stretch>
                  <a:fillRect/>
                </a:stretch>
              </p:blipFill>
              <p:spPr bwMode="auto">
                <a:xfrm>
                  <a:off x="7002727" y="5257351"/>
                  <a:ext cx="239713" cy="23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342" name="Rectangle 341"/>
            <p:cNvSpPr/>
            <p:nvPr/>
          </p:nvSpPr>
          <p:spPr bwMode="auto">
            <a:xfrm>
              <a:off x="112714" y="104775"/>
              <a:ext cx="12203111" cy="4349182"/>
            </a:xfrm>
            <a:prstGeom prst="rect">
              <a:avLst/>
            </a:prstGeom>
            <a:solidFill>
              <a:srgbClr val="005695"/>
            </a:solidFill>
            <a:ln w="6350" cap="flat" cmpd="sng" algn="ctr">
              <a:noFill/>
              <a:prstDash val="solid"/>
              <a:miter lim="800000"/>
              <a:headEnd type="none" w="med" len="med"/>
              <a:tailEnd type="none" w="med" len="med"/>
            </a:ln>
            <a:effectLst/>
          </p:spPr>
          <p:txBody>
            <a:bodyPr lIns="179285" tIns="143428" rIns="179285" bIns="143428"/>
            <a:lstStyle/>
            <a:p>
              <a:pPr algn="ctr" defTabSz="895568" eaLnBrk="1" hangingPunct="1">
                <a:lnSpc>
                  <a:spcPct val="90000"/>
                </a:lnSpc>
                <a:spcBef>
                  <a:spcPts val="0"/>
                </a:spcBef>
                <a:spcAft>
                  <a:spcPts val="0"/>
                </a:spcAft>
                <a:defRPr/>
              </a:pPr>
              <a:r>
                <a:rPr lang="en-US" sz="1567" kern="0" dirty="0">
                  <a:gradFill>
                    <a:gsLst>
                      <a:gs pos="92500">
                        <a:srgbClr val="FFC000"/>
                      </a:gs>
                      <a:gs pos="33000">
                        <a:srgbClr val="FFC000"/>
                      </a:gs>
                    </a:gsLst>
                    <a:lin ang="5400000" scaled="0"/>
                  </a:gradFill>
                  <a:latin typeface="Segoe UI Semibold" panose="020B0702040204020203" pitchFamily="34" charset="0"/>
                  <a:ea typeface="Segoe UI" pitchFamily="34" charset="0"/>
                  <a:cs typeface="Segoe UI Semibold" panose="020B0702040204020203" pitchFamily="34" charset="0"/>
                </a:rPr>
                <a:t>Platform Services</a:t>
              </a:r>
            </a:p>
          </p:txBody>
        </p:sp>
        <p:grpSp>
          <p:nvGrpSpPr>
            <p:cNvPr id="14" name="Group 13"/>
            <p:cNvGrpSpPr/>
            <p:nvPr/>
          </p:nvGrpSpPr>
          <p:grpSpPr>
            <a:xfrm>
              <a:off x="249566" y="543029"/>
              <a:ext cx="11942434" cy="3795291"/>
              <a:chOff x="249566" y="543029"/>
              <a:chExt cx="11942434" cy="3795291"/>
            </a:xfrm>
          </p:grpSpPr>
          <p:grpSp>
            <p:nvGrpSpPr>
              <p:cNvPr id="343" name="Group 342"/>
              <p:cNvGrpSpPr/>
              <p:nvPr/>
            </p:nvGrpSpPr>
            <p:grpSpPr>
              <a:xfrm>
                <a:off x="2087227" y="543029"/>
                <a:ext cx="8372241" cy="3790160"/>
                <a:chOff x="2082009" y="543029"/>
                <a:chExt cx="8372241" cy="3790160"/>
              </a:xfrm>
            </p:grpSpPr>
            <p:grpSp>
              <p:nvGrpSpPr>
                <p:cNvPr id="344" name="Group 343"/>
                <p:cNvGrpSpPr/>
                <p:nvPr/>
              </p:nvGrpSpPr>
              <p:grpSpPr>
                <a:xfrm>
                  <a:off x="4343326" y="543029"/>
                  <a:ext cx="3736693" cy="1371600"/>
                  <a:chOff x="4336920" y="650979"/>
                  <a:chExt cx="3736693" cy="1371600"/>
                </a:xfrm>
              </p:grpSpPr>
              <p:sp>
                <p:nvSpPr>
                  <p:cNvPr id="439" name="Rectangle 438"/>
                  <p:cNvSpPr/>
                  <p:nvPr/>
                </p:nvSpPr>
                <p:spPr bwMode="auto">
                  <a:xfrm>
                    <a:off x="4336920" y="650979"/>
                    <a:ext cx="3736693" cy="137160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895568" eaLnBrk="1" hangingPunct="1">
                      <a:lnSpc>
                        <a:spcPct val="90000"/>
                      </a:lnSpc>
                      <a:spcBef>
                        <a:spcPts val="0"/>
                      </a:spcBef>
                      <a:spcAft>
                        <a:spcPts val="0"/>
                      </a:spcAft>
                      <a:defRPr/>
                    </a:pPr>
                    <a:r>
                      <a:rPr lang="en-US" sz="1175"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Web and mobile</a:t>
                    </a:r>
                  </a:p>
                </p:txBody>
              </p:sp>
              <p:grpSp>
                <p:nvGrpSpPr>
                  <p:cNvPr id="440" name="Group 439"/>
                  <p:cNvGrpSpPr/>
                  <p:nvPr/>
                </p:nvGrpSpPr>
                <p:grpSpPr>
                  <a:xfrm>
                    <a:off x="4516491" y="1046498"/>
                    <a:ext cx="1003842" cy="300037"/>
                    <a:chOff x="4516491" y="987018"/>
                    <a:chExt cx="1003842" cy="300037"/>
                  </a:xfrm>
                </p:grpSpPr>
                <p:sp>
                  <p:nvSpPr>
                    <p:cNvPr id="456" name="TextBox 455"/>
                    <p:cNvSpPr txBox="1"/>
                    <p:nvPr/>
                  </p:nvSpPr>
                  <p:spPr bwMode="auto">
                    <a:xfrm>
                      <a:off x="4861521" y="987018"/>
                      <a:ext cx="658812"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Web </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Apps</a:t>
                      </a:r>
                    </a:p>
                  </p:txBody>
                </p:sp>
                <p:pic>
                  <p:nvPicPr>
                    <p:cNvPr id="457" name="Picture 151"/>
                    <p:cNvPicPr>
                      <a:picLocks noChangeAspect="1"/>
                    </p:cNvPicPr>
                    <p:nvPr/>
                  </p:nvPicPr>
                  <p:blipFill>
                    <a:blip r:embed="rId10" cstate="print">
                      <a:biLevel thresh="25000"/>
                      <a:extLst>
                        <a:ext uri="{28A0092B-C50C-407E-A947-70E740481C1C}">
                          <a14:useLocalDpi xmlns:a14="http://schemas.microsoft.com/office/drawing/2010/main" val="0"/>
                        </a:ext>
                      </a:extLst>
                    </a:blip>
                    <a:srcRect/>
                    <a:stretch>
                      <a:fillRect/>
                    </a:stretch>
                  </p:blipFill>
                  <p:spPr bwMode="auto">
                    <a:xfrm>
                      <a:off x="4516491" y="993596"/>
                      <a:ext cx="286768" cy="2868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1" name="Group 440"/>
                  <p:cNvGrpSpPr/>
                  <p:nvPr/>
                </p:nvGrpSpPr>
                <p:grpSpPr>
                  <a:xfrm>
                    <a:off x="4516491" y="1617114"/>
                    <a:ext cx="1003842" cy="291190"/>
                    <a:chOff x="4516491" y="1514601"/>
                    <a:chExt cx="1003842" cy="291190"/>
                  </a:xfrm>
                </p:grpSpPr>
                <p:sp>
                  <p:nvSpPr>
                    <p:cNvPr id="454" name="TextBox 453"/>
                    <p:cNvSpPr txBox="1"/>
                    <p:nvPr/>
                  </p:nvSpPr>
                  <p:spPr bwMode="auto">
                    <a:xfrm>
                      <a:off x="4861521" y="1530021"/>
                      <a:ext cx="658812" cy="260350"/>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Mobile</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Apps</a:t>
                      </a:r>
                    </a:p>
                  </p:txBody>
                </p:sp>
                <p:pic>
                  <p:nvPicPr>
                    <p:cNvPr id="455" name="Picture 153"/>
                    <p:cNvPicPr>
                      <a:picLocks noChangeAspect="1"/>
                    </p:cNvPicPr>
                    <p:nvPr/>
                  </p:nvPicPr>
                  <p:blipFill>
                    <a:blip r:embed="rId11" cstate="print">
                      <a:biLevel thresh="25000"/>
                      <a:extLst>
                        <a:ext uri="{28A0092B-C50C-407E-A947-70E740481C1C}">
                          <a14:useLocalDpi xmlns:a14="http://schemas.microsoft.com/office/drawing/2010/main" val="0"/>
                        </a:ext>
                      </a:extLst>
                    </a:blip>
                    <a:srcRect/>
                    <a:stretch>
                      <a:fillRect/>
                    </a:stretch>
                  </p:blipFill>
                  <p:spPr bwMode="auto">
                    <a:xfrm>
                      <a:off x="4516491" y="1514601"/>
                      <a:ext cx="291075" cy="291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2" name="Group 441"/>
                  <p:cNvGrpSpPr/>
                  <p:nvPr/>
                </p:nvGrpSpPr>
                <p:grpSpPr>
                  <a:xfrm>
                    <a:off x="6846369" y="1044910"/>
                    <a:ext cx="1017770" cy="301625"/>
                    <a:chOff x="6784198" y="987352"/>
                    <a:chExt cx="1017770" cy="301625"/>
                  </a:xfrm>
                </p:grpSpPr>
                <p:sp>
                  <p:nvSpPr>
                    <p:cNvPr id="452" name="TextBox 451"/>
                    <p:cNvSpPr txBox="1"/>
                    <p:nvPr/>
                  </p:nvSpPr>
                  <p:spPr bwMode="auto">
                    <a:xfrm>
                      <a:off x="7143156" y="987352"/>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API</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Management</a:t>
                      </a:r>
                    </a:p>
                  </p:txBody>
                </p:sp>
                <p:pic>
                  <p:nvPicPr>
                    <p:cNvPr id="453" name="Picture 155"/>
                    <p:cNvPicPr>
                      <a:picLocks noChangeAspect="1"/>
                    </p:cNvPicPr>
                    <p:nvPr/>
                  </p:nvPicPr>
                  <p:blipFill>
                    <a:blip r:embed="rId12" cstate="print">
                      <a:biLevel thresh="25000"/>
                      <a:extLst>
                        <a:ext uri="{28A0092B-C50C-407E-A947-70E740481C1C}">
                          <a14:useLocalDpi xmlns:a14="http://schemas.microsoft.com/office/drawing/2010/main" val="0"/>
                        </a:ext>
                      </a:extLst>
                    </a:blip>
                    <a:srcRect/>
                    <a:stretch>
                      <a:fillRect/>
                    </a:stretch>
                  </p:blipFill>
                  <p:spPr bwMode="auto">
                    <a:xfrm>
                      <a:off x="6784198" y="987819"/>
                      <a:ext cx="291528" cy="2916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3" name="Group 442"/>
                  <p:cNvGrpSpPr/>
                  <p:nvPr/>
                </p:nvGrpSpPr>
                <p:grpSpPr>
                  <a:xfrm>
                    <a:off x="5673359" y="1051631"/>
                    <a:ext cx="1019983" cy="294904"/>
                    <a:chOff x="5648693" y="1000311"/>
                    <a:chExt cx="1019983" cy="294904"/>
                  </a:xfrm>
                </p:grpSpPr>
                <p:sp>
                  <p:nvSpPr>
                    <p:cNvPr id="450" name="TextBox 449"/>
                    <p:cNvSpPr txBox="1"/>
                    <p:nvPr/>
                  </p:nvSpPr>
                  <p:spPr bwMode="auto">
                    <a:xfrm>
                      <a:off x="6008276" y="1024727"/>
                      <a:ext cx="660400" cy="25717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API</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Apps</a:t>
                      </a:r>
                    </a:p>
                  </p:txBody>
                </p:sp>
                <p:pic>
                  <p:nvPicPr>
                    <p:cNvPr id="451" name="Picture 157"/>
                    <p:cNvPicPr>
                      <a:picLocks noChangeAspect="1"/>
                    </p:cNvPicPr>
                    <p:nvPr/>
                  </p:nvPicPr>
                  <p:blipFill>
                    <a:blip r:embed="rId13" cstate="print">
                      <a:biLevel thresh="25000"/>
                      <a:extLst>
                        <a:ext uri="{28A0092B-C50C-407E-A947-70E740481C1C}">
                          <a14:useLocalDpi xmlns:a14="http://schemas.microsoft.com/office/drawing/2010/main" val="0"/>
                        </a:ext>
                      </a:extLst>
                    </a:blip>
                    <a:srcRect/>
                    <a:stretch>
                      <a:fillRect/>
                    </a:stretch>
                  </p:blipFill>
                  <p:spPr bwMode="auto">
                    <a:xfrm>
                      <a:off x="5648693" y="1000311"/>
                      <a:ext cx="294787" cy="2949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4" name="Group 443"/>
                  <p:cNvGrpSpPr/>
                  <p:nvPr/>
                </p:nvGrpSpPr>
                <p:grpSpPr>
                  <a:xfrm>
                    <a:off x="5673359" y="1617114"/>
                    <a:ext cx="1022642" cy="301625"/>
                    <a:chOff x="5646034" y="1516851"/>
                    <a:chExt cx="1022642" cy="301625"/>
                  </a:xfrm>
                </p:grpSpPr>
                <p:sp>
                  <p:nvSpPr>
                    <p:cNvPr id="448" name="TextBox 447"/>
                    <p:cNvSpPr txBox="1"/>
                    <p:nvPr/>
                  </p:nvSpPr>
                  <p:spPr bwMode="auto">
                    <a:xfrm>
                      <a:off x="6008276" y="1516851"/>
                      <a:ext cx="66040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Logic</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Apps</a:t>
                      </a:r>
                    </a:p>
                  </p:txBody>
                </p:sp>
                <p:pic>
                  <p:nvPicPr>
                    <p:cNvPr id="449" name="Picture 159"/>
                    <p:cNvPicPr>
                      <a:picLocks noChangeAspect="1"/>
                    </p:cNvPicPr>
                    <p:nvPr/>
                  </p:nvPicPr>
                  <p:blipFill>
                    <a:blip r:embed="rId14" cstate="print">
                      <a:biLevel thresh="25000"/>
                      <a:extLst>
                        <a:ext uri="{28A0092B-C50C-407E-A947-70E740481C1C}">
                          <a14:useLocalDpi xmlns:a14="http://schemas.microsoft.com/office/drawing/2010/main" val="0"/>
                        </a:ext>
                      </a:extLst>
                    </a:blip>
                    <a:srcRect/>
                    <a:stretch>
                      <a:fillRect/>
                    </a:stretch>
                  </p:blipFill>
                  <p:spPr bwMode="auto">
                    <a:xfrm>
                      <a:off x="5646034" y="1517893"/>
                      <a:ext cx="292406" cy="2925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5" name="Group 444"/>
                  <p:cNvGrpSpPr/>
                  <p:nvPr/>
                </p:nvGrpSpPr>
                <p:grpSpPr>
                  <a:xfrm>
                    <a:off x="6846368" y="1617114"/>
                    <a:ext cx="1017771" cy="301625"/>
                    <a:chOff x="6784198" y="1512087"/>
                    <a:chExt cx="1017771" cy="301625"/>
                  </a:xfrm>
                </p:grpSpPr>
                <p:sp>
                  <p:nvSpPr>
                    <p:cNvPr id="446" name="TextBox 445"/>
                    <p:cNvSpPr txBox="1"/>
                    <p:nvPr/>
                  </p:nvSpPr>
                  <p:spPr bwMode="auto">
                    <a:xfrm>
                      <a:off x="7143156" y="1512087"/>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Notification</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Hubs</a:t>
                      </a:r>
                    </a:p>
                  </p:txBody>
                </p:sp>
                <p:pic>
                  <p:nvPicPr>
                    <p:cNvPr id="447" name="Picture 161"/>
                    <p:cNvPicPr>
                      <a:picLocks noChangeAspect="1"/>
                    </p:cNvPicPr>
                    <p:nvPr/>
                  </p:nvPicPr>
                  <p:blipFill>
                    <a:blip r:embed="rId15" cstate="print">
                      <a:biLevel thresh="25000"/>
                      <a:extLst>
                        <a:ext uri="{28A0092B-C50C-407E-A947-70E740481C1C}">
                          <a14:useLocalDpi xmlns:a14="http://schemas.microsoft.com/office/drawing/2010/main" val="0"/>
                        </a:ext>
                      </a:extLst>
                    </a:blip>
                    <a:srcRect/>
                    <a:stretch>
                      <a:fillRect/>
                    </a:stretch>
                  </p:blipFill>
                  <p:spPr bwMode="auto">
                    <a:xfrm>
                      <a:off x="6784198" y="1519474"/>
                      <a:ext cx="289246" cy="289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345" name="Group 344"/>
                <p:cNvGrpSpPr/>
                <p:nvPr/>
              </p:nvGrpSpPr>
              <p:grpSpPr>
                <a:xfrm>
                  <a:off x="2082009" y="3493402"/>
                  <a:ext cx="2491556" cy="839787"/>
                  <a:chOff x="2082009" y="3607702"/>
                  <a:chExt cx="2491556" cy="839787"/>
                </a:xfrm>
              </p:grpSpPr>
              <p:sp>
                <p:nvSpPr>
                  <p:cNvPr id="431" name="Rectangle 430"/>
                  <p:cNvSpPr/>
                  <p:nvPr/>
                </p:nvSpPr>
                <p:spPr bwMode="auto">
                  <a:xfrm>
                    <a:off x="2082009" y="3607702"/>
                    <a:ext cx="2491556" cy="839787"/>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895568" eaLnBrk="1" hangingPunct="1">
                      <a:lnSpc>
                        <a:spcPct val="90000"/>
                      </a:lnSpc>
                      <a:spcBef>
                        <a:spcPts val="0"/>
                      </a:spcBef>
                      <a:spcAft>
                        <a:spcPts val="0"/>
                      </a:spcAft>
                      <a:defRPr/>
                    </a:pPr>
                    <a:r>
                      <a:rPr lang="en-US" sz="1175"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Media and CDN</a:t>
                    </a:r>
                  </a:p>
                </p:txBody>
              </p:sp>
              <p:grpSp>
                <p:nvGrpSpPr>
                  <p:cNvPr id="432" name="Group 431"/>
                  <p:cNvGrpSpPr/>
                  <p:nvPr/>
                </p:nvGrpSpPr>
                <p:grpSpPr>
                  <a:xfrm>
                    <a:off x="2198592" y="4014101"/>
                    <a:ext cx="2079086" cy="300855"/>
                    <a:chOff x="2198592" y="4014101"/>
                    <a:chExt cx="2079086" cy="300855"/>
                  </a:xfrm>
                </p:grpSpPr>
                <p:grpSp>
                  <p:nvGrpSpPr>
                    <p:cNvPr id="433" name="Group 342"/>
                    <p:cNvGrpSpPr>
                      <a:grpSpLocks/>
                    </p:cNvGrpSpPr>
                    <p:nvPr/>
                  </p:nvGrpSpPr>
                  <p:grpSpPr bwMode="auto">
                    <a:xfrm>
                      <a:off x="3256056" y="4014101"/>
                      <a:ext cx="1021622" cy="300855"/>
                      <a:chOff x="3495416" y="3743131"/>
                      <a:chExt cx="1021282" cy="301105"/>
                    </a:xfrm>
                  </p:grpSpPr>
                  <p:sp>
                    <p:nvSpPr>
                      <p:cNvPr id="437" name="TextBox 162"/>
                      <p:cNvSpPr txBox="1">
                        <a:spLocks noChangeArrowheads="1"/>
                      </p:cNvSpPr>
                      <p:nvPr/>
                    </p:nvSpPr>
                    <p:spPr bwMode="auto">
                      <a:xfrm>
                        <a:off x="3857542" y="3743131"/>
                        <a:ext cx="659156" cy="301105"/>
                      </a:xfrm>
                      <a:prstGeom prst="rect">
                        <a:avLst/>
                      </a:prstGeom>
                      <a:noFill/>
                      <a:ln>
                        <a:noFill/>
                      </a:ln>
                      <a:extLst/>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altLang="en-US" sz="882" kern="0" dirty="0">
                            <a:gradFill>
                              <a:gsLst>
                                <a:gs pos="76250">
                                  <a:srgbClr val="FFFFFF"/>
                                </a:gs>
                                <a:gs pos="31000">
                                  <a:srgbClr val="FFFFFF"/>
                                </a:gs>
                              </a:gsLst>
                              <a:lin ang="5400000" scaled="0"/>
                            </a:gradFill>
                          </a:rPr>
                          <a:t>Content Delivery</a:t>
                        </a:r>
                        <a:br>
                          <a:rPr lang="en-US" altLang="en-US" sz="882" kern="0" dirty="0">
                            <a:gradFill>
                              <a:gsLst>
                                <a:gs pos="76250">
                                  <a:srgbClr val="FFFFFF"/>
                                </a:gs>
                                <a:gs pos="31000">
                                  <a:srgbClr val="FFFFFF"/>
                                </a:gs>
                              </a:gsLst>
                              <a:lin ang="5400000" scaled="0"/>
                            </a:gradFill>
                          </a:rPr>
                        </a:br>
                        <a:r>
                          <a:rPr lang="en-US" altLang="en-US" sz="882" kern="0" dirty="0">
                            <a:gradFill>
                              <a:gsLst>
                                <a:gs pos="76250">
                                  <a:srgbClr val="FFFFFF"/>
                                </a:gs>
                                <a:gs pos="31000">
                                  <a:srgbClr val="FFFFFF"/>
                                </a:gs>
                              </a:gsLst>
                              <a:lin ang="5400000" scaled="0"/>
                            </a:gradFill>
                          </a:rPr>
                          <a:t>Network (CDN)</a:t>
                        </a:r>
                      </a:p>
                    </p:txBody>
                  </p:sp>
                  <p:pic>
                    <p:nvPicPr>
                      <p:cNvPr id="438" name="Picture 163" descr="Content Delivery Network (CDN).png"/>
                      <p:cNvPicPr>
                        <a:picLocks noChangeAspect="1"/>
                      </p:cNvPicPr>
                      <p:nvPr/>
                    </p:nvPicPr>
                    <p:blipFill>
                      <a:blip r:embed="rId16" cstate="print">
                        <a:biLevel thresh="25000"/>
                        <a:extLst>
                          <a:ext uri="{28A0092B-C50C-407E-A947-70E740481C1C}">
                            <a14:useLocalDpi xmlns:a14="http://schemas.microsoft.com/office/drawing/2010/main" val="0"/>
                          </a:ext>
                        </a:extLst>
                      </a:blip>
                      <a:srcRect/>
                      <a:stretch>
                        <a:fillRect/>
                      </a:stretch>
                    </p:blipFill>
                    <p:spPr bwMode="auto">
                      <a:xfrm>
                        <a:off x="3495416" y="3745605"/>
                        <a:ext cx="296167" cy="296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34" name="Group 341"/>
                    <p:cNvGrpSpPr>
                      <a:grpSpLocks/>
                    </p:cNvGrpSpPr>
                    <p:nvPr/>
                  </p:nvGrpSpPr>
                  <p:grpSpPr bwMode="auto">
                    <a:xfrm>
                      <a:off x="2198592" y="4014101"/>
                      <a:ext cx="1014521" cy="300036"/>
                      <a:chOff x="2682792" y="3748793"/>
                      <a:chExt cx="1014184" cy="300286"/>
                    </a:xfrm>
                  </p:grpSpPr>
                  <p:sp>
                    <p:nvSpPr>
                      <p:cNvPr id="435" name="TextBox 434"/>
                      <p:cNvSpPr txBox="1"/>
                      <p:nvPr/>
                    </p:nvSpPr>
                    <p:spPr>
                      <a:xfrm>
                        <a:off x="3038382" y="3748793"/>
                        <a:ext cx="658594" cy="300286"/>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Media</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Services</a:t>
                        </a:r>
                      </a:p>
                    </p:txBody>
                  </p:sp>
                  <p:pic>
                    <p:nvPicPr>
                      <p:cNvPr id="436" name="Picture 165" descr="Media Services.png"/>
                      <p:cNvPicPr>
                        <a:picLocks noChangeAspect="1"/>
                      </p:cNvPicPr>
                      <p:nvPr/>
                    </p:nvPicPr>
                    <p:blipFill>
                      <a:blip r:embed="rId17" cstate="print">
                        <a:biLevel thresh="25000"/>
                        <a:extLst>
                          <a:ext uri="{28A0092B-C50C-407E-A947-70E740481C1C}">
                            <a14:useLocalDpi xmlns:a14="http://schemas.microsoft.com/office/drawing/2010/main" val="0"/>
                          </a:ext>
                        </a:extLst>
                      </a:blip>
                      <a:srcRect/>
                      <a:stretch>
                        <a:fillRect/>
                      </a:stretch>
                    </p:blipFill>
                    <p:spPr bwMode="auto">
                      <a:xfrm>
                        <a:off x="2682792" y="3757863"/>
                        <a:ext cx="282134" cy="282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346" name="Group 345"/>
                <p:cNvGrpSpPr/>
                <p:nvPr/>
              </p:nvGrpSpPr>
              <p:grpSpPr>
                <a:xfrm>
                  <a:off x="4695531" y="2024565"/>
                  <a:ext cx="2872932" cy="2304638"/>
                  <a:chOff x="4691833" y="2138865"/>
                  <a:chExt cx="2872932" cy="2304638"/>
                </a:xfrm>
              </p:grpSpPr>
              <p:sp>
                <p:nvSpPr>
                  <p:cNvPr id="411" name="Rectangle 410"/>
                  <p:cNvSpPr/>
                  <p:nvPr/>
                </p:nvSpPr>
                <p:spPr bwMode="auto">
                  <a:xfrm>
                    <a:off x="4691833" y="2138865"/>
                    <a:ext cx="2872932" cy="2304638"/>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895568" eaLnBrk="1" hangingPunct="1">
                      <a:lnSpc>
                        <a:spcPct val="90000"/>
                      </a:lnSpc>
                      <a:spcBef>
                        <a:spcPts val="0"/>
                      </a:spcBef>
                      <a:spcAft>
                        <a:spcPts val="0"/>
                      </a:spcAft>
                      <a:defRPr/>
                    </a:pPr>
                    <a:r>
                      <a:rPr lang="en-US" sz="1175"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Analytics and </a:t>
                    </a:r>
                    <a:r>
                      <a:rPr lang="en-US" sz="1175" kern="0" dirty="0" err="1">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IoT</a:t>
                    </a:r>
                    <a:endParaRPr lang="en-US" sz="1175"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grpSp>
                <p:nvGrpSpPr>
                  <p:cNvPr id="412" name="Group 411"/>
                  <p:cNvGrpSpPr/>
                  <p:nvPr/>
                </p:nvGrpSpPr>
                <p:grpSpPr>
                  <a:xfrm>
                    <a:off x="4948498" y="2556851"/>
                    <a:ext cx="2361121" cy="1587740"/>
                    <a:chOff x="4805017" y="2556851"/>
                    <a:chExt cx="2361121" cy="1587740"/>
                  </a:xfrm>
                </p:grpSpPr>
                <p:grpSp>
                  <p:nvGrpSpPr>
                    <p:cNvPr id="413" name="Group 412"/>
                    <p:cNvGrpSpPr/>
                    <p:nvPr/>
                  </p:nvGrpSpPr>
                  <p:grpSpPr>
                    <a:xfrm>
                      <a:off x="4811883" y="2556851"/>
                      <a:ext cx="1046240" cy="337079"/>
                      <a:chOff x="4811883" y="2556851"/>
                      <a:chExt cx="1046240" cy="337079"/>
                    </a:xfrm>
                  </p:grpSpPr>
                  <p:sp>
                    <p:nvSpPr>
                      <p:cNvPr id="429" name="TextBox 428"/>
                      <p:cNvSpPr txBox="1"/>
                      <p:nvPr/>
                    </p:nvSpPr>
                    <p:spPr bwMode="auto">
                      <a:xfrm>
                        <a:off x="5199310" y="2574578"/>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err="1">
                            <a:gradFill>
                              <a:gsLst>
                                <a:gs pos="76250">
                                  <a:srgbClr val="FFFFFF"/>
                                </a:gs>
                                <a:gs pos="31000">
                                  <a:srgbClr val="FFFFFF"/>
                                </a:gs>
                              </a:gsLst>
                              <a:lin ang="5400000" scaled="0"/>
                            </a:gradFill>
                          </a:rPr>
                          <a:t>HDInsight</a:t>
                        </a:r>
                        <a:endParaRPr lang="en-US" sz="980" kern="0" dirty="0">
                          <a:gradFill>
                            <a:gsLst>
                              <a:gs pos="76250">
                                <a:srgbClr val="FFFFFF"/>
                              </a:gs>
                              <a:gs pos="31000">
                                <a:srgbClr val="FFFFFF"/>
                              </a:gs>
                            </a:gsLst>
                            <a:lin ang="5400000" scaled="0"/>
                          </a:gradFill>
                        </a:endParaRPr>
                      </a:p>
                    </p:txBody>
                  </p:sp>
                  <p:pic>
                    <p:nvPicPr>
                      <p:cNvPr id="430" name="Picture 181"/>
                      <p:cNvPicPr>
                        <a:picLocks noChangeAspect="1"/>
                      </p:cNvPicPr>
                      <p:nvPr/>
                    </p:nvPicPr>
                    <p:blipFill>
                      <a:blip r:embed="rId18" cstate="print">
                        <a:biLevel thresh="25000"/>
                        <a:extLst>
                          <a:ext uri="{28A0092B-C50C-407E-A947-70E740481C1C}">
                            <a14:useLocalDpi xmlns:a14="http://schemas.microsoft.com/office/drawing/2010/main" val="0"/>
                          </a:ext>
                        </a:extLst>
                      </a:blip>
                      <a:srcRect/>
                      <a:stretch>
                        <a:fillRect/>
                      </a:stretch>
                    </p:blipFill>
                    <p:spPr bwMode="auto">
                      <a:xfrm>
                        <a:off x="4811883" y="2556851"/>
                        <a:ext cx="337162" cy="3370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4" name="Group 413"/>
                    <p:cNvGrpSpPr/>
                    <p:nvPr/>
                  </p:nvGrpSpPr>
                  <p:grpSpPr>
                    <a:xfrm>
                      <a:off x="6162402" y="2574420"/>
                      <a:ext cx="1003736" cy="301625"/>
                      <a:chOff x="6162402" y="2574420"/>
                      <a:chExt cx="1003736" cy="301625"/>
                    </a:xfrm>
                  </p:grpSpPr>
                  <p:sp>
                    <p:nvSpPr>
                      <p:cNvPr id="427" name="TextBox 426"/>
                      <p:cNvSpPr txBox="1"/>
                      <p:nvPr/>
                    </p:nvSpPr>
                    <p:spPr bwMode="auto">
                      <a:xfrm>
                        <a:off x="6507325" y="2574420"/>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Machine</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Learning</a:t>
                        </a:r>
                      </a:p>
                    </p:txBody>
                  </p:sp>
                  <p:pic>
                    <p:nvPicPr>
                      <p:cNvPr id="428" name="Picture 183"/>
                      <p:cNvPicPr>
                        <a:picLocks noChangeAspect="1"/>
                      </p:cNvPicPr>
                      <p:nvPr/>
                    </p:nvPicPr>
                    <p:blipFill>
                      <a:blip r:embed="rId19" cstate="print">
                        <a:biLevel thresh="25000"/>
                        <a:extLst>
                          <a:ext uri="{28A0092B-C50C-407E-A947-70E740481C1C}">
                            <a14:useLocalDpi xmlns:a14="http://schemas.microsoft.com/office/drawing/2010/main" val="0"/>
                          </a:ext>
                        </a:extLst>
                      </a:blip>
                      <a:srcRect/>
                      <a:stretch>
                        <a:fillRect/>
                      </a:stretch>
                    </p:blipFill>
                    <p:spPr bwMode="auto">
                      <a:xfrm>
                        <a:off x="6162402" y="2593257"/>
                        <a:ext cx="263720" cy="263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5" name="Group 414"/>
                    <p:cNvGrpSpPr/>
                    <p:nvPr/>
                  </p:nvGrpSpPr>
                  <p:grpSpPr>
                    <a:xfrm>
                      <a:off x="4805017" y="3834139"/>
                      <a:ext cx="1053105" cy="310452"/>
                      <a:chOff x="4805017" y="3834139"/>
                      <a:chExt cx="1053105" cy="310452"/>
                    </a:xfrm>
                  </p:grpSpPr>
                  <p:sp>
                    <p:nvSpPr>
                      <p:cNvPr id="425" name="TextBox 424"/>
                      <p:cNvSpPr txBox="1"/>
                      <p:nvPr/>
                    </p:nvSpPr>
                    <p:spPr bwMode="auto">
                      <a:xfrm>
                        <a:off x="5199310" y="3838553"/>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Stream</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Analytics</a:t>
                        </a:r>
                      </a:p>
                    </p:txBody>
                  </p:sp>
                  <p:pic>
                    <p:nvPicPr>
                      <p:cNvPr id="426" name="Picture 185"/>
                      <p:cNvPicPr>
                        <a:picLocks noChangeAspect="1"/>
                      </p:cNvPicPr>
                      <p:nvPr/>
                    </p:nvPicPr>
                    <p:blipFill>
                      <a:blip r:embed="rId20" cstate="print">
                        <a:biLevel thresh="25000"/>
                        <a:extLst>
                          <a:ext uri="{28A0092B-C50C-407E-A947-70E740481C1C}">
                            <a14:useLocalDpi xmlns:a14="http://schemas.microsoft.com/office/drawing/2010/main" val="0"/>
                          </a:ext>
                        </a:extLst>
                      </a:blip>
                      <a:srcRect/>
                      <a:stretch>
                        <a:fillRect/>
                      </a:stretch>
                    </p:blipFill>
                    <p:spPr bwMode="auto">
                      <a:xfrm>
                        <a:off x="4805017" y="3834139"/>
                        <a:ext cx="310529" cy="3104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6" name="Group 415"/>
                    <p:cNvGrpSpPr/>
                    <p:nvPr/>
                  </p:nvGrpSpPr>
                  <p:grpSpPr>
                    <a:xfrm>
                      <a:off x="4809230" y="3192842"/>
                      <a:ext cx="1048893" cy="305501"/>
                      <a:chOff x="4809230" y="3192842"/>
                      <a:chExt cx="1048893" cy="305501"/>
                    </a:xfrm>
                  </p:grpSpPr>
                  <p:sp>
                    <p:nvSpPr>
                      <p:cNvPr id="423" name="TextBox 422"/>
                      <p:cNvSpPr txBox="1"/>
                      <p:nvPr/>
                    </p:nvSpPr>
                    <p:spPr bwMode="auto">
                      <a:xfrm>
                        <a:off x="5199310" y="3198305"/>
                        <a:ext cx="658813" cy="3000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Data</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Factory</a:t>
                        </a:r>
                      </a:p>
                    </p:txBody>
                  </p:sp>
                  <p:pic>
                    <p:nvPicPr>
                      <p:cNvPr id="424" name="Picture 187"/>
                      <p:cNvPicPr>
                        <a:picLocks noChangeAspect="1"/>
                      </p:cNvPicPr>
                      <p:nvPr/>
                    </p:nvPicPr>
                    <p:blipFill>
                      <a:blip r:embed="rId21" cstate="print">
                        <a:biLevel thresh="25000"/>
                        <a:extLst>
                          <a:ext uri="{28A0092B-C50C-407E-A947-70E740481C1C}">
                            <a14:useLocalDpi xmlns:a14="http://schemas.microsoft.com/office/drawing/2010/main" val="0"/>
                          </a:ext>
                        </a:extLst>
                      </a:blip>
                      <a:srcRect/>
                      <a:stretch>
                        <a:fillRect/>
                      </a:stretch>
                    </p:blipFill>
                    <p:spPr bwMode="auto">
                      <a:xfrm>
                        <a:off x="4809230" y="3192842"/>
                        <a:ext cx="302103" cy="302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7" name="Group 416"/>
                    <p:cNvGrpSpPr/>
                    <p:nvPr/>
                  </p:nvGrpSpPr>
                  <p:grpSpPr>
                    <a:xfrm>
                      <a:off x="6159534" y="3198305"/>
                      <a:ext cx="1006604" cy="300037"/>
                      <a:chOff x="6159534" y="3198305"/>
                      <a:chExt cx="1006604" cy="300037"/>
                    </a:xfrm>
                  </p:grpSpPr>
                  <p:sp>
                    <p:nvSpPr>
                      <p:cNvPr id="421" name="TextBox 420"/>
                      <p:cNvSpPr txBox="1"/>
                      <p:nvPr/>
                    </p:nvSpPr>
                    <p:spPr bwMode="auto">
                      <a:xfrm>
                        <a:off x="6507325" y="3198305"/>
                        <a:ext cx="658813"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Event</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Hubs</a:t>
                        </a:r>
                      </a:p>
                    </p:txBody>
                  </p:sp>
                  <p:pic>
                    <p:nvPicPr>
                      <p:cNvPr id="422" name="Picture 189"/>
                      <p:cNvPicPr>
                        <a:picLocks noChangeAspect="1"/>
                      </p:cNvPicPr>
                      <p:nvPr/>
                    </p:nvPicPr>
                    <p:blipFill>
                      <a:blip r:embed="rId22" cstate="print">
                        <a:biLevel thresh="25000"/>
                        <a:extLst>
                          <a:ext uri="{28A0092B-C50C-407E-A947-70E740481C1C}">
                            <a14:useLocalDpi xmlns:a14="http://schemas.microsoft.com/office/drawing/2010/main" val="0"/>
                          </a:ext>
                        </a:extLst>
                      </a:blip>
                      <a:srcRect/>
                      <a:stretch>
                        <a:fillRect/>
                      </a:stretch>
                    </p:blipFill>
                    <p:spPr bwMode="auto">
                      <a:xfrm>
                        <a:off x="6159534" y="3200784"/>
                        <a:ext cx="283827" cy="296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8" name="Group 417"/>
                    <p:cNvGrpSpPr/>
                    <p:nvPr/>
                  </p:nvGrpSpPr>
                  <p:grpSpPr>
                    <a:xfrm>
                      <a:off x="6165936" y="3834755"/>
                      <a:ext cx="1000202" cy="296566"/>
                      <a:chOff x="6165936" y="3834755"/>
                      <a:chExt cx="1000202" cy="296566"/>
                    </a:xfrm>
                  </p:grpSpPr>
                  <p:sp>
                    <p:nvSpPr>
                      <p:cNvPr id="419" name="TextBox 418"/>
                      <p:cNvSpPr txBox="1"/>
                      <p:nvPr/>
                    </p:nvSpPr>
                    <p:spPr bwMode="auto">
                      <a:xfrm>
                        <a:off x="6507325" y="3853657"/>
                        <a:ext cx="658813" cy="258762"/>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Mobile</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Engagement</a:t>
                        </a:r>
                      </a:p>
                    </p:txBody>
                  </p:sp>
                  <p:pic>
                    <p:nvPicPr>
                      <p:cNvPr id="420" name="Picture 191"/>
                      <p:cNvPicPr>
                        <a:picLocks noChangeAspect="1"/>
                      </p:cNvPicPr>
                      <p:nvPr/>
                    </p:nvPicPr>
                    <p:blipFill>
                      <a:blip r:embed="rId23" cstate="print">
                        <a:biLevel thresh="25000"/>
                        <a:extLst>
                          <a:ext uri="{28A0092B-C50C-407E-A947-70E740481C1C}">
                            <a14:useLocalDpi xmlns:a14="http://schemas.microsoft.com/office/drawing/2010/main" val="0"/>
                          </a:ext>
                        </a:extLst>
                      </a:blip>
                      <a:srcRect/>
                      <a:stretch>
                        <a:fillRect/>
                      </a:stretch>
                    </p:blipFill>
                    <p:spPr bwMode="auto">
                      <a:xfrm>
                        <a:off x="6165936" y="3834755"/>
                        <a:ext cx="296639" cy="296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347" name="Group 346"/>
                <p:cNvGrpSpPr/>
                <p:nvPr/>
              </p:nvGrpSpPr>
              <p:grpSpPr>
                <a:xfrm>
                  <a:off x="2082009" y="2024566"/>
                  <a:ext cx="2498759" cy="1352550"/>
                  <a:chOff x="2082009" y="2138866"/>
                  <a:chExt cx="2498759" cy="1352550"/>
                </a:xfrm>
              </p:grpSpPr>
              <p:sp>
                <p:nvSpPr>
                  <p:cNvPr id="397" name="Rectangle 396"/>
                  <p:cNvSpPr/>
                  <p:nvPr/>
                </p:nvSpPr>
                <p:spPr bwMode="auto">
                  <a:xfrm>
                    <a:off x="2082009" y="2138866"/>
                    <a:ext cx="2498759" cy="135255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895568" eaLnBrk="1" hangingPunct="1">
                      <a:lnSpc>
                        <a:spcPct val="90000"/>
                      </a:lnSpc>
                      <a:spcBef>
                        <a:spcPts val="0"/>
                      </a:spcBef>
                      <a:spcAft>
                        <a:spcPts val="0"/>
                      </a:spcAft>
                      <a:defRPr/>
                    </a:pPr>
                    <a:r>
                      <a:rPr lang="en-US" sz="1175"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Integration</a:t>
                    </a:r>
                  </a:p>
                </p:txBody>
              </p:sp>
              <p:grpSp>
                <p:nvGrpSpPr>
                  <p:cNvPr id="398" name="Group 397"/>
                  <p:cNvGrpSpPr/>
                  <p:nvPr/>
                </p:nvGrpSpPr>
                <p:grpSpPr>
                  <a:xfrm>
                    <a:off x="2198592" y="2559624"/>
                    <a:ext cx="2237004" cy="836418"/>
                    <a:chOff x="2198592" y="2559624"/>
                    <a:chExt cx="2237004" cy="836418"/>
                  </a:xfrm>
                </p:grpSpPr>
                <p:grpSp>
                  <p:nvGrpSpPr>
                    <p:cNvPr id="399" name="Group 398"/>
                    <p:cNvGrpSpPr/>
                    <p:nvPr/>
                  </p:nvGrpSpPr>
                  <p:grpSpPr>
                    <a:xfrm>
                      <a:off x="3513173" y="2559624"/>
                      <a:ext cx="922423" cy="301625"/>
                      <a:chOff x="3425188" y="2480831"/>
                      <a:chExt cx="922423" cy="301625"/>
                    </a:xfrm>
                  </p:grpSpPr>
                  <p:sp>
                    <p:nvSpPr>
                      <p:cNvPr id="409" name="TextBox 408"/>
                      <p:cNvSpPr txBox="1"/>
                      <p:nvPr/>
                    </p:nvSpPr>
                    <p:spPr bwMode="auto">
                      <a:xfrm>
                        <a:off x="3803029" y="2480831"/>
                        <a:ext cx="54458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BizTalk</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Services</a:t>
                        </a:r>
                      </a:p>
                    </p:txBody>
                  </p:sp>
                  <p:pic>
                    <p:nvPicPr>
                      <p:cNvPr id="410" name="Picture 214" descr="BizTalk Services.png"/>
                      <p:cNvPicPr>
                        <a:picLocks noChangeAspect="1"/>
                      </p:cNvPicPr>
                      <p:nvPr/>
                    </p:nvPicPr>
                    <p:blipFill>
                      <a:blip r:embed="rId24" cstate="print">
                        <a:biLevel thresh="25000"/>
                        <a:extLst>
                          <a:ext uri="{28A0092B-C50C-407E-A947-70E740481C1C}">
                            <a14:useLocalDpi xmlns:a14="http://schemas.microsoft.com/office/drawing/2010/main" val="0"/>
                          </a:ext>
                        </a:extLst>
                      </a:blip>
                      <a:srcRect/>
                      <a:stretch>
                        <a:fillRect/>
                      </a:stretch>
                    </p:blipFill>
                    <p:spPr bwMode="auto">
                      <a:xfrm>
                        <a:off x="3425188" y="2484570"/>
                        <a:ext cx="293830" cy="294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0" name="Group 399"/>
                    <p:cNvGrpSpPr/>
                    <p:nvPr/>
                  </p:nvGrpSpPr>
                  <p:grpSpPr>
                    <a:xfrm>
                      <a:off x="2198592" y="3094417"/>
                      <a:ext cx="1020311" cy="301625"/>
                      <a:chOff x="2319949" y="3019151"/>
                      <a:chExt cx="1020311" cy="301625"/>
                    </a:xfrm>
                  </p:grpSpPr>
                  <p:sp>
                    <p:nvSpPr>
                      <p:cNvPr id="407" name="TextBox 406"/>
                      <p:cNvSpPr txBox="1"/>
                      <p:nvPr/>
                    </p:nvSpPr>
                    <p:spPr bwMode="auto">
                      <a:xfrm>
                        <a:off x="2681448" y="3019151"/>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Hybrid</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Connections</a:t>
                        </a:r>
                      </a:p>
                    </p:txBody>
                  </p:sp>
                  <p:pic>
                    <p:nvPicPr>
                      <p:cNvPr id="408" name="Picture 216" descr="Hybrid Connections (BizTalk).png"/>
                      <p:cNvPicPr>
                        <a:picLocks noChangeAspect="1"/>
                      </p:cNvPicPr>
                      <p:nvPr/>
                    </p:nvPicPr>
                    <p:blipFill>
                      <a:blip r:embed="rId25" cstate="print">
                        <a:biLevel thresh="25000"/>
                        <a:extLst>
                          <a:ext uri="{28A0092B-C50C-407E-A947-70E740481C1C}">
                            <a14:useLocalDpi xmlns:a14="http://schemas.microsoft.com/office/drawing/2010/main" val="0"/>
                          </a:ext>
                        </a:extLst>
                      </a:blip>
                      <a:srcRect/>
                      <a:stretch>
                        <a:fillRect/>
                      </a:stretch>
                    </p:blipFill>
                    <p:spPr bwMode="auto">
                      <a:xfrm>
                        <a:off x="2319949" y="3023735"/>
                        <a:ext cx="292141" cy="2924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1" name="Group 400"/>
                    <p:cNvGrpSpPr/>
                    <p:nvPr/>
                  </p:nvGrpSpPr>
                  <p:grpSpPr>
                    <a:xfrm>
                      <a:off x="3521521" y="3094417"/>
                      <a:ext cx="869624" cy="301625"/>
                      <a:chOff x="3433536" y="3015624"/>
                      <a:chExt cx="869624" cy="301625"/>
                    </a:xfrm>
                  </p:grpSpPr>
                  <p:sp>
                    <p:nvSpPr>
                      <p:cNvPr id="405" name="TextBox 404"/>
                      <p:cNvSpPr txBox="1"/>
                      <p:nvPr/>
                    </p:nvSpPr>
                    <p:spPr bwMode="auto">
                      <a:xfrm>
                        <a:off x="3788740" y="3015624"/>
                        <a:ext cx="51442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Service</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Bus</a:t>
                        </a:r>
                      </a:p>
                    </p:txBody>
                  </p:sp>
                  <p:pic>
                    <p:nvPicPr>
                      <p:cNvPr id="406" name="Picture 218" descr="Service Bus.png"/>
                      <p:cNvPicPr>
                        <a:picLocks noChangeAspect="1"/>
                      </p:cNvPicPr>
                      <p:nvPr/>
                    </p:nvPicPr>
                    <p:blipFill>
                      <a:blip r:embed="rId26" cstate="print">
                        <a:biLevel thresh="25000"/>
                        <a:extLst>
                          <a:ext uri="{28A0092B-C50C-407E-A947-70E740481C1C}">
                            <a14:useLocalDpi xmlns:a14="http://schemas.microsoft.com/office/drawing/2010/main" val="0"/>
                          </a:ext>
                        </a:extLst>
                      </a:blip>
                      <a:srcRect/>
                      <a:stretch>
                        <a:fillRect/>
                      </a:stretch>
                    </p:blipFill>
                    <p:spPr bwMode="auto">
                      <a:xfrm>
                        <a:off x="3433536" y="3020078"/>
                        <a:ext cx="292402" cy="292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2" name="Group 401"/>
                    <p:cNvGrpSpPr/>
                    <p:nvPr/>
                  </p:nvGrpSpPr>
                  <p:grpSpPr>
                    <a:xfrm>
                      <a:off x="2198592" y="2560418"/>
                      <a:ext cx="1020559" cy="300037"/>
                      <a:chOff x="2319701" y="2482223"/>
                      <a:chExt cx="1020559" cy="300037"/>
                    </a:xfrm>
                  </p:grpSpPr>
                  <p:sp>
                    <p:nvSpPr>
                      <p:cNvPr id="403" name="TextBox 402"/>
                      <p:cNvSpPr txBox="1"/>
                      <p:nvPr/>
                    </p:nvSpPr>
                    <p:spPr bwMode="auto">
                      <a:xfrm>
                        <a:off x="2681448" y="2482223"/>
                        <a:ext cx="658812"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Storage</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Queues</a:t>
                        </a:r>
                      </a:p>
                    </p:txBody>
                  </p:sp>
                  <p:pic>
                    <p:nvPicPr>
                      <p:cNvPr id="404" name="Picture 220" descr="Storage queue.png"/>
                      <p:cNvPicPr>
                        <a:picLocks noChangeAspect="1"/>
                      </p:cNvPicPr>
                      <p:nvPr/>
                    </p:nvPicPr>
                    <p:blipFill>
                      <a:blip r:embed="rId27" cstate="print">
                        <a:biLevel thresh="25000"/>
                        <a:extLst>
                          <a:ext uri="{28A0092B-C50C-407E-A947-70E740481C1C}">
                            <a14:useLocalDpi xmlns:a14="http://schemas.microsoft.com/office/drawing/2010/main" val="0"/>
                          </a:ext>
                        </a:extLst>
                      </a:blip>
                      <a:srcRect/>
                      <a:stretch>
                        <a:fillRect/>
                      </a:stretch>
                    </p:blipFill>
                    <p:spPr bwMode="auto">
                      <a:xfrm>
                        <a:off x="2319701" y="2485765"/>
                        <a:ext cx="292636" cy="292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348" name="Group 347"/>
                <p:cNvGrpSpPr/>
                <p:nvPr/>
              </p:nvGrpSpPr>
              <p:grpSpPr>
                <a:xfrm>
                  <a:off x="7683226" y="2024565"/>
                  <a:ext cx="2771024" cy="2304637"/>
                  <a:chOff x="7683226" y="2138865"/>
                  <a:chExt cx="2771024" cy="2304637"/>
                </a:xfrm>
              </p:grpSpPr>
              <p:sp>
                <p:nvSpPr>
                  <p:cNvPr id="377" name="Rectangle 376"/>
                  <p:cNvSpPr/>
                  <p:nvPr/>
                </p:nvSpPr>
                <p:spPr bwMode="auto">
                  <a:xfrm>
                    <a:off x="7683226" y="2138865"/>
                    <a:ext cx="2771024" cy="2304637"/>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895568" eaLnBrk="1" hangingPunct="1">
                      <a:lnSpc>
                        <a:spcPct val="90000"/>
                      </a:lnSpc>
                      <a:spcBef>
                        <a:spcPts val="0"/>
                      </a:spcBef>
                      <a:spcAft>
                        <a:spcPts val="0"/>
                      </a:spcAft>
                      <a:defRPr/>
                    </a:pPr>
                    <a:r>
                      <a:rPr lang="en-US" sz="1175"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Data</a:t>
                    </a:r>
                  </a:p>
                </p:txBody>
              </p:sp>
              <p:grpSp>
                <p:nvGrpSpPr>
                  <p:cNvPr id="378" name="Group 377"/>
                  <p:cNvGrpSpPr/>
                  <p:nvPr/>
                </p:nvGrpSpPr>
                <p:grpSpPr>
                  <a:xfrm>
                    <a:off x="7845950" y="2595968"/>
                    <a:ext cx="2445576" cy="1553509"/>
                    <a:chOff x="7799957" y="2595968"/>
                    <a:chExt cx="2445576" cy="1553509"/>
                  </a:xfrm>
                </p:grpSpPr>
                <p:grpSp>
                  <p:nvGrpSpPr>
                    <p:cNvPr id="379" name="Group 387"/>
                    <p:cNvGrpSpPr>
                      <a:grpSpLocks/>
                    </p:cNvGrpSpPr>
                    <p:nvPr/>
                  </p:nvGrpSpPr>
                  <p:grpSpPr bwMode="auto">
                    <a:xfrm>
                      <a:off x="7799957" y="2595969"/>
                      <a:ext cx="1016185" cy="301066"/>
                      <a:chOff x="8369631" y="3448242"/>
                      <a:chExt cx="1016411" cy="301033"/>
                    </a:xfrm>
                  </p:grpSpPr>
                  <p:sp>
                    <p:nvSpPr>
                      <p:cNvPr id="395" name="TextBox 394"/>
                      <p:cNvSpPr txBox="1"/>
                      <p:nvPr/>
                    </p:nvSpPr>
                    <p:spPr>
                      <a:xfrm>
                        <a:off x="8727084" y="3448242"/>
                        <a:ext cx="658958" cy="30000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SQL</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Database</a:t>
                        </a:r>
                      </a:p>
                    </p:txBody>
                  </p:sp>
                  <p:pic>
                    <p:nvPicPr>
                      <p:cNvPr id="396" name="Picture 171"/>
                      <p:cNvPicPr>
                        <a:picLocks noChangeAspect="1"/>
                      </p:cNvPicPr>
                      <p:nvPr/>
                    </p:nvPicPr>
                    <p:blipFill>
                      <a:blip r:embed="rId28" cstate="print">
                        <a:biLevel thresh="25000"/>
                        <a:extLst>
                          <a:ext uri="{28A0092B-C50C-407E-A947-70E740481C1C}">
                            <a14:useLocalDpi xmlns:a14="http://schemas.microsoft.com/office/drawing/2010/main" val="0"/>
                          </a:ext>
                        </a:extLst>
                      </a:blip>
                      <a:srcRect/>
                      <a:stretch>
                        <a:fillRect/>
                      </a:stretch>
                    </p:blipFill>
                    <p:spPr bwMode="auto">
                      <a:xfrm>
                        <a:off x="8369631" y="3452466"/>
                        <a:ext cx="296809" cy="2968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0" name="Group 389"/>
                    <p:cNvGrpSpPr>
                      <a:grpSpLocks/>
                    </p:cNvGrpSpPr>
                    <p:nvPr/>
                  </p:nvGrpSpPr>
                  <p:grpSpPr bwMode="auto">
                    <a:xfrm>
                      <a:off x="7803051" y="3832282"/>
                      <a:ext cx="1013093" cy="300038"/>
                      <a:chOff x="8372726" y="4684418"/>
                      <a:chExt cx="1013318" cy="300005"/>
                    </a:xfrm>
                  </p:grpSpPr>
                  <p:sp>
                    <p:nvSpPr>
                      <p:cNvPr id="393" name="TextBox 392"/>
                      <p:cNvSpPr txBox="1"/>
                      <p:nvPr/>
                    </p:nvSpPr>
                    <p:spPr>
                      <a:xfrm>
                        <a:off x="8727084" y="4684418"/>
                        <a:ext cx="658960" cy="30000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err="1">
                            <a:gradFill>
                              <a:gsLst>
                                <a:gs pos="76250">
                                  <a:srgbClr val="FFFFFF"/>
                                </a:gs>
                                <a:gs pos="31000">
                                  <a:srgbClr val="FFFFFF"/>
                                </a:gs>
                              </a:gsLst>
                              <a:lin ang="5400000" scaled="0"/>
                            </a:gradFill>
                          </a:rPr>
                          <a:t>DocumentDB</a:t>
                        </a:r>
                        <a:endParaRPr lang="en-US" sz="980" kern="0" dirty="0">
                          <a:gradFill>
                            <a:gsLst>
                              <a:gs pos="76250">
                                <a:srgbClr val="FFFFFF"/>
                              </a:gs>
                              <a:gs pos="31000">
                                <a:srgbClr val="FFFFFF"/>
                              </a:gs>
                            </a:gsLst>
                            <a:lin ang="5400000" scaled="0"/>
                          </a:gradFill>
                        </a:endParaRPr>
                      </a:p>
                    </p:txBody>
                  </p:sp>
                  <p:pic>
                    <p:nvPicPr>
                      <p:cNvPr id="394" name="Picture 173"/>
                      <p:cNvPicPr>
                        <a:picLocks noChangeAspect="1"/>
                      </p:cNvPicPr>
                      <p:nvPr/>
                    </p:nvPicPr>
                    <p:blipFill>
                      <a:blip r:embed="rId29" cstate="print">
                        <a:biLevel thresh="25000"/>
                        <a:extLst>
                          <a:ext uri="{28A0092B-C50C-407E-A947-70E740481C1C}">
                            <a14:useLocalDpi xmlns:a14="http://schemas.microsoft.com/office/drawing/2010/main" val="0"/>
                          </a:ext>
                        </a:extLst>
                      </a:blip>
                      <a:srcRect/>
                      <a:stretch>
                        <a:fillRect/>
                      </a:stretch>
                    </p:blipFill>
                    <p:spPr bwMode="auto">
                      <a:xfrm>
                        <a:off x="8372726" y="4693804"/>
                        <a:ext cx="290620" cy="290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1" name="Group 390"/>
                    <p:cNvGrpSpPr>
                      <a:grpSpLocks/>
                    </p:cNvGrpSpPr>
                    <p:nvPr/>
                  </p:nvGrpSpPr>
                  <p:grpSpPr bwMode="auto">
                    <a:xfrm>
                      <a:off x="7803720" y="3204660"/>
                      <a:ext cx="1012423" cy="309349"/>
                      <a:chOff x="8373395" y="4056866"/>
                      <a:chExt cx="1012648" cy="309315"/>
                    </a:xfrm>
                  </p:grpSpPr>
                  <p:sp>
                    <p:nvSpPr>
                      <p:cNvPr id="391" name="TextBox 390"/>
                      <p:cNvSpPr txBox="1"/>
                      <p:nvPr/>
                    </p:nvSpPr>
                    <p:spPr>
                      <a:xfrm>
                        <a:off x="8727084" y="4056866"/>
                        <a:ext cx="658959" cy="301592"/>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err="1">
                            <a:gradFill>
                              <a:gsLst>
                                <a:gs pos="76250">
                                  <a:srgbClr val="FFFFFF"/>
                                </a:gs>
                                <a:gs pos="31000">
                                  <a:srgbClr val="FFFFFF"/>
                                </a:gs>
                              </a:gsLst>
                              <a:lin ang="5400000" scaled="0"/>
                            </a:gradFill>
                          </a:rPr>
                          <a:t>Redis</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Cache</a:t>
                        </a:r>
                      </a:p>
                    </p:txBody>
                  </p:sp>
                  <p:pic>
                    <p:nvPicPr>
                      <p:cNvPr id="392" name="Picture 175"/>
                      <p:cNvPicPr>
                        <a:picLocks noChangeAspect="1"/>
                      </p:cNvPicPr>
                      <p:nvPr/>
                    </p:nvPicPr>
                    <p:blipFill>
                      <a:blip r:embed="rId30" cstate="print">
                        <a:biLevel thresh="25000"/>
                        <a:extLst>
                          <a:ext uri="{28A0092B-C50C-407E-A947-70E740481C1C}">
                            <a14:useLocalDpi xmlns:a14="http://schemas.microsoft.com/office/drawing/2010/main" val="0"/>
                          </a:ext>
                        </a:extLst>
                      </a:blip>
                      <a:srcRect/>
                      <a:stretch>
                        <a:fillRect/>
                      </a:stretch>
                    </p:blipFill>
                    <p:spPr bwMode="auto">
                      <a:xfrm>
                        <a:off x="8373395" y="4076899"/>
                        <a:ext cx="289282" cy="289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2" name="Group 391"/>
                    <p:cNvGrpSpPr>
                      <a:grpSpLocks/>
                    </p:cNvGrpSpPr>
                    <p:nvPr/>
                  </p:nvGrpSpPr>
                  <p:grpSpPr bwMode="auto">
                    <a:xfrm>
                      <a:off x="9163663" y="3193851"/>
                      <a:ext cx="1081869" cy="331906"/>
                      <a:chOff x="9733640" y="4046058"/>
                      <a:chExt cx="1082109" cy="331869"/>
                    </a:xfrm>
                  </p:grpSpPr>
                  <p:sp>
                    <p:nvSpPr>
                      <p:cNvPr id="389" name="TextBox 388"/>
                      <p:cNvSpPr txBox="1"/>
                      <p:nvPr/>
                    </p:nvSpPr>
                    <p:spPr>
                      <a:xfrm>
                        <a:off x="10156790" y="4061991"/>
                        <a:ext cx="658959" cy="300004"/>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Search</a:t>
                        </a:r>
                      </a:p>
                    </p:txBody>
                  </p:sp>
                  <p:pic>
                    <p:nvPicPr>
                      <p:cNvPr id="390" name="Picture 177"/>
                      <p:cNvPicPr>
                        <a:picLocks noChangeAspect="1"/>
                      </p:cNvPicPr>
                      <p:nvPr/>
                    </p:nvPicPr>
                    <p:blipFill>
                      <a:blip r:embed="rId31" cstate="print">
                        <a:biLevel thresh="25000"/>
                        <a:extLst>
                          <a:ext uri="{28A0092B-C50C-407E-A947-70E740481C1C}">
                            <a14:useLocalDpi xmlns:a14="http://schemas.microsoft.com/office/drawing/2010/main" val="0"/>
                          </a:ext>
                        </a:extLst>
                      </a:blip>
                      <a:srcRect/>
                      <a:stretch>
                        <a:fillRect/>
                      </a:stretch>
                    </p:blipFill>
                    <p:spPr bwMode="auto">
                      <a:xfrm>
                        <a:off x="9733640" y="4046058"/>
                        <a:ext cx="331871" cy="3318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3" name="Group 392"/>
                    <p:cNvGrpSpPr>
                      <a:grpSpLocks/>
                    </p:cNvGrpSpPr>
                    <p:nvPr/>
                  </p:nvGrpSpPr>
                  <p:grpSpPr bwMode="auto">
                    <a:xfrm>
                      <a:off x="9193207" y="3828827"/>
                      <a:ext cx="1052326" cy="320650"/>
                      <a:chOff x="9763191" y="4680964"/>
                      <a:chExt cx="1052560" cy="320615"/>
                    </a:xfrm>
                  </p:grpSpPr>
                  <p:sp>
                    <p:nvSpPr>
                      <p:cNvPr id="387" name="TextBox 386"/>
                      <p:cNvSpPr txBox="1"/>
                      <p:nvPr/>
                    </p:nvSpPr>
                    <p:spPr>
                      <a:xfrm>
                        <a:off x="10156791" y="4693638"/>
                        <a:ext cx="658960" cy="301592"/>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Tables</a:t>
                        </a:r>
                      </a:p>
                    </p:txBody>
                  </p:sp>
                  <p:pic>
                    <p:nvPicPr>
                      <p:cNvPr id="388" name="Picture 179" descr="Storage table.png"/>
                      <p:cNvPicPr>
                        <a:picLocks noChangeAspect="1"/>
                      </p:cNvPicPr>
                      <p:nvPr/>
                    </p:nvPicPr>
                    <p:blipFill>
                      <a:blip r:embed="rId32" cstate="print">
                        <a:biLevel thresh="25000"/>
                        <a:extLst>
                          <a:ext uri="{28A0092B-C50C-407E-A947-70E740481C1C}">
                            <a14:useLocalDpi xmlns:a14="http://schemas.microsoft.com/office/drawing/2010/main" val="0"/>
                          </a:ext>
                        </a:extLst>
                      </a:blip>
                      <a:srcRect/>
                      <a:stretch>
                        <a:fillRect/>
                      </a:stretch>
                    </p:blipFill>
                    <p:spPr bwMode="auto">
                      <a:xfrm>
                        <a:off x="9763191" y="4680964"/>
                        <a:ext cx="320616" cy="320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4" name="Group 388"/>
                    <p:cNvGrpSpPr>
                      <a:grpSpLocks/>
                    </p:cNvGrpSpPr>
                    <p:nvPr/>
                  </p:nvGrpSpPr>
                  <p:grpSpPr bwMode="auto">
                    <a:xfrm>
                      <a:off x="9193207" y="2595968"/>
                      <a:ext cx="790386" cy="325437"/>
                      <a:chOff x="9763191" y="3448241"/>
                      <a:chExt cx="790562" cy="325401"/>
                    </a:xfrm>
                  </p:grpSpPr>
                  <p:pic>
                    <p:nvPicPr>
                      <p:cNvPr id="385" name="Picture 16"/>
                      <p:cNvPicPr>
                        <a:picLocks noChangeAspect="1"/>
                      </p:cNvPicPr>
                      <p:nvPr/>
                    </p:nvPicPr>
                    <p:blipFill>
                      <a:blip r:embed="rId33" cstate="print">
                        <a:extLst>
                          <a:ext uri="{28A0092B-C50C-407E-A947-70E740481C1C}">
                            <a14:useLocalDpi xmlns:a14="http://schemas.microsoft.com/office/drawing/2010/main" val="0"/>
                          </a:ext>
                        </a:extLst>
                      </a:blip>
                      <a:srcRect/>
                      <a:stretch>
                        <a:fillRect/>
                      </a:stretch>
                    </p:blipFill>
                    <p:spPr bwMode="auto">
                      <a:xfrm>
                        <a:off x="9763191" y="3452465"/>
                        <a:ext cx="320616" cy="2905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6" name="TextBox 385"/>
                      <p:cNvSpPr txBox="1"/>
                      <p:nvPr/>
                    </p:nvSpPr>
                    <p:spPr>
                      <a:xfrm>
                        <a:off x="10156790" y="3448241"/>
                        <a:ext cx="396963" cy="325401"/>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SQL Data</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Warehouse</a:t>
                        </a:r>
                      </a:p>
                    </p:txBody>
                  </p:sp>
                </p:grpSp>
              </p:grpSp>
            </p:grpSp>
            <p:grpSp>
              <p:nvGrpSpPr>
                <p:cNvPr id="349" name="Group 348"/>
                <p:cNvGrpSpPr/>
                <p:nvPr/>
              </p:nvGrpSpPr>
              <p:grpSpPr>
                <a:xfrm>
                  <a:off x="2082009" y="543029"/>
                  <a:ext cx="2144942" cy="1371600"/>
                  <a:chOff x="2082009" y="650979"/>
                  <a:chExt cx="2144942" cy="1371600"/>
                </a:xfrm>
              </p:grpSpPr>
              <p:sp>
                <p:nvSpPr>
                  <p:cNvPr id="364" name="Rectangle 363"/>
                  <p:cNvSpPr/>
                  <p:nvPr/>
                </p:nvSpPr>
                <p:spPr bwMode="auto">
                  <a:xfrm>
                    <a:off x="2082009" y="650979"/>
                    <a:ext cx="2144942" cy="137160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895568" eaLnBrk="1" hangingPunct="1">
                      <a:lnSpc>
                        <a:spcPct val="90000"/>
                      </a:lnSpc>
                      <a:spcBef>
                        <a:spcPts val="0"/>
                      </a:spcBef>
                      <a:spcAft>
                        <a:spcPts val="0"/>
                      </a:spcAft>
                      <a:defRPr/>
                    </a:pPr>
                    <a:r>
                      <a:rPr lang="en-US" sz="1175"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Compute</a:t>
                    </a:r>
                  </a:p>
                </p:txBody>
              </p:sp>
              <p:grpSp>
                <p:nvGrpSpPr>
                  <p:cNvPr id="365" name="Group 364"/>
                  <p:cNvGrpSpPr/>
                  <p:nvPr/>
                </p:nvGrpSpPr>
                <p:grpSpPr>
                  <a:xfrm>
                    <a:off x="2209151" y="1044910"/>
                    <a:ext cx="889842" cy="301625"/>
                    <a:chOff x="2315921" y="978921"/>
                    <a:chExt cx="889842" cy="301625"/>
                  </a:xfrm>
                </p:grpSpPr>
                <p:sp>
                  <p:nvSpPr>
                    <p:cNvPr id="375" name="TextBox 374"/>
                    <p:cNvSpPr txBox="1"/>
                    <p:nvPr/>
                  </p:nvSpPr>
                  <p:spPr bwMode="auto">
                    <a:xfrm>
                      <a:off x="2678517" y="978921"/>
                      <a:ext cx="527246"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Cloud</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Services</a:t>
                      </a:r>
                    </a:p>
                  </p:txBody>
                </p:sp>
                <p:pic>
                  <p:nvPicPr>
                    <p:cNvPr id="376" name="Picture 145"/>
                    <p:cNvPicPr>
                      <a:picLocks noChangeAspect="1"/>
                    </p:cNvPicPr>
                    <p:nvPr/>
                  </p:nvPicPr>
                  <p:blipFill>
                    <a:blip r:embed="rId34" cstate="print">
                      <a:biLevel thresh="25000"/>
                      <a:extLst>
                        <a:ext uri="{28A0092B-C50C-407E-A947-70E740481C1C}">
                          <a14:useLocalDpi xmlns:a14="http://schemas.microsoft.com/office/drawing/2010/main" val="0"/>
                        </a:ext>
                      </a:extLst>
                    </a:blip>
                    <a:srcRect/>
                    <a:stretch>
                      <a:fillRect/>
                    </a:stretch>
                  </p:blipFill>
                  <p:spPr bwMode="auto">
                    <a:xfrm>
                      <a:off x="2315921" y="984779"/>
                      <a:ext cx="289808" cy="289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6" name="Group 365"/>
                  <p:cNvGrpSpPr/>
                  <p:nvPr/>
                </p:nvGrpSpPr>
                <p:grpSpPr>
                  <a:xfrm>
                    <a:off x="2209151" y="1617332"/>
                    <a:ext cx="751241" cy="303647"/>
                    <a:chOff x="2355344" y="1558000"/>
                    <a:chExt cx="751241" cy="303647"/>
                  </a:xfrm>
                </p:grpSpPr>
                <p:sp>
                  <p:nvSpPr>
                    <p:cNvPr id="373" name="TextBox 372"/>
                    <p:cNvSpPr txBox="1"/>
                    <p:nvPr/>
                  </p:nvSpPr>
                  <p:spPr bwMode="auto">
                    <a:xfrm>
                      <a:off x="2722967" y="1559012"/>
                      <a:ext cx="383618" cy="301624"/>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Batch</a:t>
                      </a:r>
                    </a:p>
                  </p:txBody>
                </p:sp>
                <p:pic>
                  <p:nvPicPr>
                    <p:cNvPr id="374" name="Picture 147"/>
                    <p:cNvPicPr>
                      <a:picLocks noChangeAspect="1"/>
                    </p:cNvPicPr>
                    <p:nvPr/>
                  </p:nvPicPr>
                  <p:blipFill>
                    <a:blip r:embed="rId35" cstate="print">
                      <a:biLevel thresh="25000"/>
                      <a:extLst>
                        <a:ext uri="{28A0092B-C50C-407E-A947-70E740481C1C}">
                          <a14:useLocalDpi xmlns:a14="http://schemas.microsoft.com/office/drawing/2010/main" val="0"/>
                        </a:ext>
                      </a:extLst>
                    </a:blip>
                    <a:srcRect/>
                    <a:stretch>
                      <a:fillRect/>
                    </a:stretch>
                  </p:blipFill>
                  <p:spPr bwMode="auto">
                    <a:xfrm>
                      <a:off x="2355344" y="1558000"/>
                      <a:ext cx="303542" cy="303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7" name="Group 366"/>
                  <p:cNvGrpSpPr/>
                  <p:nvPr/>
                </p:nvGrpSpPr>
                <p:grpSpPr>
                  <a:xfrm>
                    <a:off x="3226725" y="1617332"/>
                    <a:ext cx="865731" cy="301625"/>
                    <a:chOff x="3193533" y="1551343"/>
                    <a:chExt cx="865731" cy="301625"/>
                  </a:xfrm>
                </p:grpSpPr>
                <p:sp>
                  <p:nvSpPr>
                    <p:cNvPr id="371" name="TextBox 370"/>
                    <p:cNvSpPr txBox="1"/>
                    <p:nvPr/>
                  </p:nvSpPr>
                  <p:spPr bwMode="auto">
                    <a:xfrm>
                      <a:off x="3554337" y="1551343"/>
                      <a:ext cx="504927"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Remote </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App</a:t>
                      </a:r>
                    </a:p>
                  </p:txBody>
                </p:sp>
                <p:pic>
                  <p:nvPicPr>
                    <p:cNvPr id="372" name="Picture 149"/>
                    <p:cNvPicPr>
                      <a:picLocks noChangeAspect="1"/>
                    </p:cNvPicPr>
                    <p:nvPr/>
                  </p:nvPicPr>
                  <p:blipFill>
                    <a:blip r:embed="rId36" cstate="print">
                      <a:biLevel thresh="25000"/>
                      <a:extLst>
                        <a:ext uri="{28A0092B-C50C-407E-A947-70E740481C1C}">
                          <a14:useLocalDpi xmlns:a14="http://schemas.microsoft.com/office/drawing/2010/main" val="0"/>
                        </a:ext>
                      </a:extLst>
                    </a:blip>
                    <a:srcRect/>
                    <a:stretch>
                      <a:fillRect/>
                    </a:stretch>
                  </p:blipFill>
                  <p:spPr bwMode="auto">
                    <a:xfrm>
                      <a:off x="3193533" y="1556274"/>
                      <a:ext cx="291661" cy="291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8" name="Group 367"/>
                  <p:cNvGrpSpPr/>
                  <p:nvPr/>
                </p:nvGrpSpPr>
                <p:grpSpPr>
                  <a:xfrm>
                    <a:off x="3226725" y="1046498"/>
                    <a:ext cx="873084" cy="300037"/>
                    <a:chOff x="3380111" y="980440"/>
                    <a:chExt cx="873084" cy="300037"/>
                  </a:xfrm>
                </p:grpSpPr>
                <p:sp>
                  <p:nvSpPr>
                    <p:cNvPr id="369" name="TextBox 368"/>
                    <p:cNvSpPr txBox="1"/>
                    <p:nvPr/>
                  </p:nvSpPr>
                  <p:spPr bwMode="auto">
                    <a:xfrm>
                      <a:off x="3723011" y="980440"/>
                      <a:ext cx="530184"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Service</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Fabric</a:t>
                      </a:r>
                    </a:p>
                  </p:txBody>
                </p:sp>
                <p:sp>
                  <p:nvSpPr>
                    <p:cNvPr id="370" name="Freeform 369"/>
                    <p:cNvSpPr/>
                    <p:nvPr/>
                  </p:nvSpPr>
                  <p:spPr bwMode="auto">
                    <a:xfrm>
                      <a:off x="3380111" y="993933"/>
                      <a:ext cx="282575" cy="273050"/>
                    </a:xfrm>
                    <a:custGeom>
                      <a:avLst/>
                      <a:gdLst>
                        <a:gd name="connsiteX0" fmla="*/ 284961 w 673895"/>
                        <a:gd name="connsiteY0" fmla="*/ 158165 h 647702"/>
                        <a:gd name="connsiteX1" fmla="*/ 170786 w 673895"/>
                        <a:gd name="connsiteY1" fmla="*/ 242195 h 647702"/>
                        <a:gd name="connsiteX2" fmla="*/ 176214 w 673895"/>
                        <a:gd name="connsiteY2" fmla="*/ 269082 h 647702"/>
                        <a:gd name="connsiteX3" fmla="*/ 150408 w 673895"/>
                        <a:gd name="connsiteY3" fmla="*/ 331383 h 647702"/>
                        <a:gd name="connsiteX4" fmla="*/ 146443 w 673895"/>
                        <a:gd name="connsiteY4" fmla="*/ 334057 h 647702"/>
                        <a:gd name="connsiteX5" fmla="*/ 192422 w 673895"/>
                        <a:gd name="connsiteY5" fmla="*/ 472837 h 647702"/>
                        <a:gd name="connsiteX6" fmla="*/ 220034 w 673895"/>
                        <a:gd name="connsiteY6" fmla="*/ 478412 h 647702"/>
                        <a:gd name="connsiteX7" fmla="*/ 248039 w 673895"/>
                        <a:gd name="connsiteY7" fmla="*/ 497294 h 647702"/>
                        <a:gd name="connsiteX8" fmla="*/ 265572 w 673895"/>
                        <a:gd name="connsiteY8" fmla="*/ 523298 h 647702"/>
                        <a:gd name="connsiteX9" fmla="*/ 408956 w 673895"/>
                        <a:gd name="connsiteY9" fmla="*/ 523298 h 647702"/>
                        <a:gd name="connsiteX10" fmla="*/ 417479 w 673895"/>
                        <a:gd name="connsiteY10" fmla="*/ 505571 h 647702"/>
                        <a:gd name="connsiteX11" fmla="*/ 456243 w 673895"/>
                        <a:gd name="connsiteY11" fmla="*/ 473649 h 647702"/>
                        <a:gd name="connsiteX12" fmla="*/ 488887 w 673895"/>
                        <a:gd name="connsiteY12" fmla="*/ 467058 h 647702"/>
                        <a:gd name="connsiteX13" fmla="*/ 531395 w 673895"/>
                        <a:gd name="connsiteY13" fmla="*/ 334333 h 647702"/>
                        <a:gd name="connsiteX14" fmla="*/ 523487 w 673895"/>
                        <a:gd name="connsiteY14" fmla="*/ 329002 h 647702"/>
                        <a:gd name="connsiteX15" fmla="*/ 497681 w 673895"/>
                        <a:gd name="connsiteY15" fmla="*/ 266701 h 647702"/>
                        <a:gd name="connsiteX16" fmla="*/ 501673 w 673895"/>
                        <a:gd name="connsiteY16" fmla="*/ 246929 h 647702"/>
                        <a:gd name="connsiteX17" fmla="*/ 384346 w 673895"/>
                        <a:gd name="connsiteY17" fmla="*/ 159653 h 647702"/>
                        <a:gd name="connsiteX18" fmla="*/ 370052 w 673895"/>
                        <a:gd name="connsiteY18" fmla="*/ 169290 h 647702"/>
                        <a:gd name="connsiteX19" fmla="*/ 335757 w 673895"/>
                        <a:gd name="connsiteY19" fmla="*/ 176214 h 647702"/>
                        <a:gd name="connsiteX20" fmla="*/ 301462 w 673895"/>
                        <a:gd name="connsiteY20" fmla="*/ 169290 h 647702"/>
                        <a:gd name="connsiteX21" fmla="*/ 335757 w 673895"/>
                        <a:gd name="connsiteY21" fmla="*/ 0 h 647702"/>
                        <a:gd name="connsiteX22" fmla="*/ 423864 w 673895"/>
                        <a:gd name="connsiteY22" fmla="*/ 88107 h 647702"/>
                        <a:gd name="connsiteX23" fmla="*/ 420253 w 673895"/>
                        <a:gd name="connsiteY23" fmla="*/ 105993 h 647702"/>
                        <a:gd name="connsiteX24" fmla="*/ 538728 w 673895"/>
                        <a:gd name="connsiteY24" fmla="*/ 194124 h 647702"/>
                        <a:gd name="connsiteX25" fmla="*/ 551493 w 673895"/>
                        <a:gd name="connsiteY25" fmla="*/ 185518 h 647702"/>
                        <a:gd name="connsiteX26" fmla="*/ 585788 w 673895"/>
                        <a:gd name="connsiteY26" fmla="*/ 178594 h 647702"/>
                        <a:gd name="connsiteX27" fmla="*/ 673895 w 673895"/>
                        <a:gd name="connsiteY27" fmla="*/ 266701 h 647702"/>
                        <a:gd name="connsiteX28" fmla="*/ 620083 w 673895"/>
                        <a:gd name="connsiteY28" fmla="*/ 347884 h 647702"/>
                        <a:gd name="connsiteX29" fmla="*/ 593016 w 673895"/>
                        <a:gd name="connsiteY29" fmla="*/ 353349 h 647702"/>
                        <a:gd name="connsiteX30" fmla="*/ 549222 w 673895"/>
                        <a:gd name="connsiteY30" fmla="*/ 490092 h 647702"/>
                        <a:gd name="connsiteX31" fmla="*/ 552839 w 673895"/>
                        <a:gd name="connsiteY31" fmla="*/ 492531 h 647702"/>
                        <a:gd name="connsiteX32" fmla="*/ 578645 w 673895"/>
                        <a:gd name="connsiteY32" fmla="*/ 554832 h 647702"/>
                        <a:gd name="connsiteX33" fmla="*/ 490538 w 673895"/>
                        <a:gd name="connsiteY33" fmla="*/ 642939 h 647702"/>
                        <a:gd name="connsiteX34" fmla="*/ 409355 w 673895"/>
                        <a:gd name="connsiteY34" fmla="*/ 589127 h 647702"/>
                        <a:gd name="connsiteX35" fmla="*/ 409084 w 673895"/>
                        <a:gd name="connsiteY35" fmla="*/ 587783 h 647702"/>
                        <a:gd name="connsiteX36" fmla="*/ 268154 w 673895"/>
                        <a:gd name="connsiteY36" fmla="*/ 587783 h 647702"/>
                        <a:gd name="connsiteX37" fmla="*/ 266921 w 673895"/>
                        <a:gd name="connsiteY37" fmla="*/ 593890 h 647702"/>
                        <a:gd name="connsiteX38" fmla="*/ 185738 w 673895"/>
                        <a:gd name="connsiteY38" fmla="*/ 647702 h 647702"/>
                        <a:gd name="connsiteX39" fmla="*/ 97631 w 673895"/>
                        <a:gd name="connsiteY39" fmla="*/ 559595 h 647702"/>
                        <a:gd name="connsiteX40" fmla="*/ 123437 w 673895"/>
                        <a:gd name="connsiteY40" fmla="*/ 497294 h 647702"/>
                        <a:gd name="connsiteX41" fmla="*/ 130921 w 673895"/>
                        <a:gd name="connsiteY41" fmla="*/ 492248 h 647702"/>
                        <a:gd name="connsiteX42" fmla="*/ 86036 w 673895"/>
                        <a:gd name="connsiteY42" fmla="*/ 356771 h 647702"/>
                        <a:gd name="connsiteX43" fmla="*/ 53812 w 673895"/>
                        <a:gd name="connsiteY43" fmla="*/ 350265 h 647702"/>
                        <a:gd name="connsiteX44" fmla="*/ 0 w 673895"/>
                        <a:gd name="connsiteY44" fmla="*/ 269082 h 647702"/>
                        <a:gd name="connsiteX45" fmla="*/ 88107 w 673895"/>
                        <a:gd name="connsiteY45" fmla="*/ 180975 h 647702"/>
                        <a:gd name="connsiteX46" fmla="*/ 122402 w 673895"/>
                        <a:gd name="connsiteY46" fmla="*/ 187899 h 647702"/>
                        <a:gd name="connsiteX47" fmla="*/ 129378 w 673895"/>
                        <a:gd name="connsiteY47" fmla="*/ 192602 h 647702"/>
                        <a:gd name="connsiteX48" fmla="*/ 250718 w 673895"/>
                        <a:gd name="connsiteY48" fmla="*/ 103300 h 647702"/>
                        <a:gd name="connsiteX49" fmla="*/ 247650 w 673895"/>
                        <a:gd name="connsiteY49" fmla="*/ 88107 h 647702"/>
                        <a:gd name="connsiteX50" fmla="*/ 335757 w 673895"/>
                        <a:gd name="connsiteY50" fmla="*/ 0 h 647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673895" h="647702">
                          <a:moveTo>
                            <a:pt x="284961" y="158165"/>
                          </a:moveTo>
                          <a:lnTo>
                            <a:pt x="170786" y="242195"/>
                          </a:lnTo>
                          <a:lnTo>
                            <a:pt x="176214" y="269082"/>
                          </a:lnTo>
                          <a:cubicBezTo>
                            <a:pt x="176214" y="293412"/>
                            <a:pt x="166353" y="315439"/>
                            <a:pt x="150408" y="331383"/>
                          </a:cubicBezTo>
                          <a:lnTo>
                            <a:pt x="146443" y="334057"/>
                          </a:lnTo>
                          <a:lnTo>
                            <a:pt x="192422" y="472837"/>
                          </a:lnTo>
                          <a:lnTo>
                            <a:pt x="220034" y="478412"/>
                          </a:lnTo>
                          <a:cubicBezTo>
                            <a:pt x="230575" y="482870"/>
                            <a:pt x="240067" y="489322"/>
                            <a:pt x="248039" y="497294"/>
                          </a:cubicBezTo>
                          <a:lnTo>
                            <a:pt x="265572" y="523298"/>
                          </a:lnTo>
                          <a:lnTo>
                            <a:pt x="408956" y="523298"/>
                          </a:lnTo>
                          <a:lnTo>
                            <a:pt x="417479" y="505571"/>
                          </a:lnTo>
                          <a:cubicBezTo>
                            <a:pt x="426979" y="491509"/>
                            <a:pt x="440432" y="480337"/>
                            <a:pt x="456243" y="473649"/>
                          </a:cubicBezTo>
                          <a:lnTo>
                            <a:pt x="488887" y="467058"/>
                          </a:lnTo>
                          <a:lnTo>
                            <a:pt x="531395" y="334333"/>
                          </a:lnTo>
                          <a:lnTo>
                            <a:pt x="523487" y="329002"/>
                          </a:lnTo>
                          <a:cubicBezTo>
                            <a:pt x="507543" y="313058"/>
                            <a:pt x="497681" y="291031"/>
                            <a:pt x="497681" y="266701"/>
                          </a:cubicBezTo>
                          <a:lnTo>
                            <a:pt x="501673" y="246929"/>
                          </a:lnTo>
                          <a:lnTo>
                            <a:pt x="384346" y="159653"/>
                          </a:lnTo>
                          <a:lnTo>
                            <a:pt x="370052" y="169290"/>
                          </a:lnTo>
                          <a:cubicBezTo>
                            <a:pt x="359511" y="173749"/>
                            <a:pt x="347922" y="176214"/>
                            <a:pt x="335757" y="176214"/>
                          </a:cubicBezTo>
                          <a:cubicBezTo>
                            <a:pt x="323592" y="176214"/>
                            <a:pt x="312003" y="173749"/>
                            <a:pt x="301462" y="169290"/>
                          </a:cubicBezTo>
                          <a:close/>
                          <a:moveTo>
                            <a:pt x="335757" y="0"/>
                          </a:moveTo>
                          <a:cubicBezTo>
                            <a:pt x="384417" y="0"/>
                            <a:pt x="423864" y="39447"/>
                            <a:pt x="423864" y="88107"/>
                          </a:cubicBezTo>
                          <a:lnTo>
                            <a:pt x="420253" y="105993"/>
                          </a:lnTo>
                          <a:lnTo>
                            <a:pt x="538728" y="194124"/>
                          </a:lnTo>
                          <a:lnTo>
                            <a:pt x="551493" y="185518"/>
                          </a:lnTo>
                          <a:cubicBezTo>
                            <a:pt x="562034" y="181059"/>
                            <a:pt x="573623" y="178594"/>
                            <a:pt x="585788" y="178594"/>
                          </a:cubicBezTo>
                          <a:cubicBezTo>
                            <a:pt x="634448" y="178594"/>
                            <a:pt x="673895" y="218041"/>
                            <a:pt x="673895" y="266701"/>
                          </a:cubicBezTo>
                          <a:cubicBezTo>
                            <a:pt x="673895" y="303196"/>
                            <a:pt x="651706" y="334509"/>
                            <a:pt x="620083" y="347884"/>
                          </a:cubicBezTo>
                          <a:lnTo>
                            <a:pt x="593016" y="353349"/>
                          </a:lnTo>
                          <a:lnTo>
                            <a:pt x="549222" y="490092"/>
                          </a:lnTo>
                          <a:lnTo>
                            <a:pt x="552839" y="492531"/>
                          </a:lnTo>
                          <a:cubicBezTo>
                            <a:pt x="568783" y="508475"/>
                            <a:pt x="578645" y="530502"/>
                            <a:pt x="578645" y="554832"/>
                          </a:cubicBezTo>
                          <a:cubicBezTo>
                            <a:pt x="578645" y="603492"/>
                            <a:pt x="539198" y="642939"/>
                            <a:pt x="490538" y="642939"/>
                          </a:cubicBezTo>
                          <a:cubicBezTo>
                            <a:pt x="454043" y="642939"/>
                            <a:pt x="422731" y="620750"/>
                            <a:pt x="409355" y="589127"/>
                          </a:cubicBezTo>
                          <a:lnTo>
                            <a:pt x="409084" y="587783"/>
                          </a:lnTo>
                          <a:lnTo>
                            <a:pt x="268154" y="587783"/>
                          </a:lnTo>
                          <a:lnTo>
                            <a:pt x="266921" y="593890"/>
                          </a:lnTo>
                          <a:cubicBezTo>
                            <a:pt x="253546" y="625513"/>
                            <a:pt x="222233" y="647702"/>
                            <a:pt x="185738" y="647702"/>
                          </a:cubicBezTo>
                          <a:cubicBezTo>
                            <a:pt x="137078" y="647702"/>
                            <a:pt x="97631" y="608255"/>
                            <a:pt x="97631" y="559595"/>
                          </a:cubicBezTo>
                          <a:cubicBezTo>
                            <a:pt x="97631" y="535265"/>
                            <a:pt x="107493" y="513238"/>
                            <a:pt x="123437" y="497294"/>
                          </a:cubicBezTo>
                          <a:lnTo>
                            <a:pt x="130921" y="492248"/>
                          </a:lnTo>
                          <a:lnTo>
                            <a:pt x="86036" y="356771"/>
                          </a:lnTo>
                          <a:lnTo>
                            <a:pt x="53812" y="350265"/>
                          </a:lnTo>
                          <a:cubicBezTo>
                            <a:pt x="22189" y="336890"/>
                            <a:pt x="0" y="305577"/>
                            <a:pt x="0" y="269082"/>
                          </a:cubicBezTo>
                          <a:cubicBezTo>
                            <a:pt x="0" y="220422"/>
                            <a:pt x="39447" y="180975"/>
                            <a:pt x="88107" y="180975"/>
                          </a:cubicBezTo>
                          <a:cubicBezTo>
                            <a:pt x="100272" y="180975"/>
                            <a:pt x="111861" y="183440"/>
                            <a:pt x="122402" y="187899"/>
                          </a:cubicBezTo>
                          <a:lnTo>
                            <a:pt x="129378" y="192602"/>
                          </a:lnTo>
                          <a:lnTo>
                            <a:pt x="250718" y="103300"/>
                          </a:lnTo>
                          <a:lnTo>
                            <a:pt x="247650" y="88107"/>
                          </a:lnTo>
                          <a:cubicBezTo>
                            <a:pt x="247650" y="39447"/>
                            <a:pt x="287097" y="0"/>
                            <a:pt x="335757" y="0"/>
                          </a:cubicBezTo>
                          <a:close/>
                        </a:path>
                      </a:pathLst>
                    </a:custGeom>
                    <a:solidFill>
                      <a:srgbClr val="FFFFFF"/>
                    </a:solidFill>
                    <a:ln w="9525" cap="flat" cmpd="sng" algn="ctr">
                      <a:solidFill>
                        <a:srgbClr val="FFFFFF"/>
                      </a:solidFill>
                      <a:prstDash val="solid"/>
                      <a:headEnd type="none" w="med" len="med"/>
                      <a:tailEnd type="none" w="med" len="med"/>
                    </a:ln>
                    <a:effectLst/>
                  </p:spPr>
                  <p:txBody>
                    <a:bodyPr lIns="182880" tIns="146304" rIns="182880" bIns="146304"/>
                    <a:lstStyle/>
                    <a:p>
                      <a:pPr algn="ctr" defTabSz="913741" eaLnBrk="1" hangingPunct="1">
                        <a:lnSpc>
                          <a:spcPct val="90000"/>
                        </a:lnSpc>
                        <a:defRPr/>
                      </a:pPr>
                      <a:endParaRPr lang="en-US" sz="1960" b="1" kern="0" dirty="0">
                        <a:solidFill>
                          <a:srgbClr val="FFFFFF"/>
                        </a:solidFill>
                        <a:latin typeface="Segoe UI Light"/>
                        <a:ea typeface="Segoe UI" pitchFamily="34" charset="0"/>
                        <a:cs typeface="Segoe UI" pitchFamily="34" charset="0"/>
                      </a:endParaRPr>
                    </a:p>
                  </p:txBody>
                </p:sp>
              </p:grpSp>
            </p:grpSp>
            <p:grpSp>
              <p:nvGrpSpPr>
                <p:cNvPr id="350" name="Group 349"/>
                <p:cNvGrpSpPr/>
                <p:nvPr/>
              </p:nvGrpSpPr>
              <p:grpSpPr>
                <a:xfrm>
                  <a:off x="8203323" y="543029"/>
                  <a:ext cx="2250927" cy="1371600"/>
                  <a:chOff x="8203323" y="650979"/>
                  <a:chExt cx="2250927" cy="1371600"/>
                </a:xfrm>
              </p:grpSpPr>
              <p:sp>
                <p:nvSpPr>
                  <p:cNvPr id="351" name="Rectangle 350"/>
                  <p:cNvSpPr/>
                  <p:nvPr/>
                </p:nvSpPr>
                <p:spPr bwMode="auto">
                  <a:xfrm>
                    <a:off x="8203323" y="650979"/>
                    <a:ext cx="2250927" cy="137160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895568" eaLnBrk="1" hangingPunct="1">
                      <a:lnSpc>
                        <a:spcPct val="90000"/>
                      </a:lnSpc>
                      <a:spcBef>
                        <a:spcPts val="0"/>
                      </a:spcBef>
                      <a:spcAft>
                        <a:spcPts val="0"/>
                      </a:spcAft>
                      <a:defRPr/>
                    </a:pPr>
                    <a:r>
                      <a:rPr lang="en-US" sz="1175"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Developer services</a:t>
                    </a:r>
                  </a:p>
                </p:txBody>
              </p:sp>
              <p:grpSp>
                <p:nvGrpSpPr>
                  <p:cNvPr id="352" name="Group 351"/>
                  <p:cNvGrpSpPr/>
                  <p:nvPr/>
                </p:nvGrpSpPr>
                <p:grpSpPr>
                  <a:xfrm>
                    <a:off x="8316462" y="1050815"/>
                    <a:ext cx="1048050" cy="290595"/>
                    <a:chOff x="8316462" y="1050815"/>
                    <a:chExt cx="1048050" cy="290595"/>
                  </a:xfrm>
                </p:grpSpPr>
                <p:sp>
                  <p:nvSpPr>
                    <p:cNvPr id="362" name="TextBox 361"/>
                    <p:cNvSpPr txBox="1"/>
                    <p:nvPr/>
                  </p:nvSpPr>
                  <p:spPr bwMode="auto">
                    <a:xfrm>
                      <a:off x="8694587" y="1065786"/>
                      <a:ext cx="669925" cy="2508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Visual </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Studio</a:t>
                      </a:r>
                    </a:p>
                  </p:txBody>
                </p:sp>
                <p:pic>
                  <p:nvPicPr>
                    <p:cNvPr id="363" name="Picture 167" descr="Visual Studio Online.png"/>
                    <p:cNvPicPr>
                      <a:picLocks noChangeAspect="1"/>
                    </p:cNvPicPr>
                    <p:nvPr/>
                  </p:nvPicPr>
                  <p:blipFill>
                    <a:blip r:embed="rId37" cstate="print">
                      <a:biLevel thresh="25000"/>
                      <a:extLst>
                        <a:ext uri="{28A0092B-C50C-407E-A947-70E740481C1C}">
                          <a14:useLocalDpi xmlns:a14="http://schemas.microsoft.com/office/drawing/2010/main" val="0"/>
                        </a:ext>
                      </a:extLst>
                    </a:blip>
                    <a:srcRect/>
                    <a:stretch>
                      <a:fillRect/>
                    </a:stretch>
                  </p:blipFill>
                  <p:spPr bwMode="auto">
                    <a:xfrm>
                      <a:off x="8316462" y="1050815"/>
                      <a:ext cx="290580" cy="290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53" name="Group 352"/>
                  <p:cNvGrpSpPr/>
                  <p:nvPr/>
                </p:nvGrpSpPr>
                <p:grpSpPr>
                  <a:xfrm>
                    <a:off x="9413978" y="1606382"/>
                    <a:ext cx="957567" cy="312845"/>
                    <a:chOff x="9413978" y="1606382"/>
                    <a:chExt cx="957567" cy="312845"/>
                  </a:xfrm>
                </p:grpSpPr>
                <p:sp>
                  <p:nvSpPr>
                    <p:cNvPr id="360" name="TextBox 359"/>
                    <p:cNvSpPr txBox="1"/>
                    <p:nvPr/>
                  </p:nvSpPr>
                  <p:spPr bwMode="auto">
                    <a:xfrm>
                      <a:off x="9712733" y="1617602"/>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Application</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Insights</a:t>
                      </a:r>
                    </a:p>
                  </p:txBody>
                </p:sp>
                <p:pic>
                  <p:nvPicPr>
                    <p:cNvPr id="361" name="Picture 169" descr="Application Insights.png"/>
                    <p:cNvPicPr>
                      <a:picLocks noChangeAspect="1"/>
                    </p:cNvPicPr>
                    <p:nvPr/>
                  </p:nvPicPr>
                  <p:blipFill>
                    <a:blip r:embed="rId38" cstate="print">
                      <a:biLevel thresh="25000"/>
                      <a:extLst>
                        <a:ext uri="{28A0092B-C50C-407E-A947-70E740481C1C}">
                          <a14:useLocalDpi xmlns:a14="http://schemas.microsoft.com/office/drawing/2010/main" val="0"/>
                        </a:ext>
                      </a:extLst>
                    </a:blip>
                    <a:srcRect/>
                    <a:stretch>
                      <a:fillRect/>
                    </a:stretch>
                  </p:blipFill>
                  <p:spPr bwMode="auto">
                    <a:xfrm>
                      <a:off x="9413978" y="1606382"/>
                      <a:ext cx="292365" cy="292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54" name="Group 353"/>
                  <p:cNvGrpSpPr/>
                  <p:nvPr/>
                </p:nvGrpSpPr>
                <p:grpSpPr>
                  <a:xfrm>
                    <a:off x="9408787" y="1025699"/>
                    <a:ext cx="875200" cy="302765"/>
                    <a:chOff x="9408787" y="1025699"/>
                    <a:chExt cx="875200" cy="302765"/>
                  </a:xfrm>
                </p:grpSpPr>
                <p:pic>
                  <p:nvPicPr>
                    <p:cNvPr id="358" name="Picture 272"/>
                    <p:cNvPicPr>
                      <a:picLocks noChangeAspect="1"/>
                    </p:cNvPicPr>
                    <p:nvPr/>
                  </p:nvPicPr>
                  <p:blipFill>
                    <a:blip r:embed="rId39" cstate="print">
                      <a:biLevel thresh="25000"/>
                      <a:extLst>
                        <a:ext uri="{28A0092B-C50C-407E-A947-70E740481C1C}">
                          <a14:useLocalDpi xmlns:a14="http://schemas.microsoft.com/office/drawing/2010/main" val="0"/>
                        </a:ext>
                      </a:extLst>
                    </a:blip>
                    <a:srcRect/>
                    <a:stretch>
                      <a:fillRect/>
                    </a:stretch>
                  </p:blipFill>
                  <p:spPr bwMode="auto">
                    <a:xfrm>
                      <a:off x="9408787" y="1025699"/>
                      <a:ext cx="302749" cy="302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9" name="TextBox 358"/>
                    <p:cNvSpPr txBox="1"/>
                    <p:nvPr/>
                  </p:nvSpPr>
                  <p:spPr bwMode="auto">
                    <a:xfrm>
                      <a:off x="9742651" y="1059753"/>
                      <a:ext cx="541336" cy="2492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Azure SDK</a:t>
                      </a:r>
                    </a:p>
                  </p:txBody>
                </p:sp>
              </p:grpSp>
              <p:grpSp>
                <p:nvGrpSpPr>
                  <p:cNvPr id="355" name="Group 354"/>
                  <p:cNvGrpSpPr/>
                  <p:nvPr/>
                </p:nvGrpSpPr>
                <p:grpSpPr>
                  <a:xfrm>
                    <a:off x="8316496" y="1621631"/>
                    <a:ext cx="1048016" cy="280129"/>
                    <a:chOff x="8316496" y="1621631"/>
                    <a:chExt cx="1048016" cy="280129"/>
                  </a:xfrm>
                </p:grpSpPr>
                <p:sp>
                  <p:nvSpPr>
                    <p:cNvPr id="356" name="TextBox 355"/>
                    <p:cNvSpPr txBox="1"/>
                    <p:nvPr/>
                  </p:nvSpPr>
                  <p:spPr bwMode="auto">
                    <a:xfrm>
                      <a:off x="8704112" y="1650936"/>
                      <a:ext cx="660400" cy="250824"/>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Team </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Project</a:t>
                      </a:r>
                    </a:p>
                  </p:txBody>
                </p:sp>
                <p:sp>
                  <p:nvSpPr>
                    <p:cNvPr id="357" name="Freeform 356"/>
                    <p:cNvSpPr/>
                    <p:nvPr/>
                  </p:nvSpPr>
                  <p:spPr bwMode="auto">
                    <a:xfrm>
                      <a:off x="8316496" y="1621631"/>
                      <a:ext cx="290512" cy="249237"/>
                    </a:xfrm>
                    <a:custGeom>
                      <a:avLst/>
                      <a:gdLst>
                        <a:gd name="connsiteX0" fmla="*/ 20235 w 769143"/>
                        <a:gd name="connsiteY0" fmla="*/ 443405 h 659607"/>
                        <a:gd name="connsiteX1" fmla="*/ 84659 w 769143"/>
                        <a:gd name="connsiteY1" fmla="*/ 443405 h 659607"/>
                        <a:gd name="connsiteX2" fmla="*/ 133712 w 769143"/>
                        <a:gd name="connsiteY2" fmla="*/ 527981 h 659607"/>
                        <a:gd name="connsiteX3" fmla="*/ 182766 w 769143"/>
                        <a:gd name="connsiteY3" fmla="*/ 443405 h 659607"/>
                        <a:gd name="connsiteX4" fmla="*/ 251228 w 769143"/>
                        <a:gd name="connsiteY4" fmla="*/ 443405 h 659607"/>
                        <a:gd name="connsiteX5" fmla="*/ 271462 w 769143"/>
                        <a:gd name="connsiteY5" fmla="*/ 463640 h 659607"/>
                        <a:gd name="connsiteX6" fmla="*/ 271462 w 769143"/>
                        <a:gd name="connsiteY6" fmla="*/ 634610 h 659607"/>
                        <a:gd name="connsiteX7" fmla="*/ 251228 w 769143"/>
                        <a:gd name="connsiteY7" fmla="*/ 654845 h 659607"/>
                        <a:gd name="connsiteX8" fmla="*/ 20235 w 769143"/>
                        <a:gd name="connsiteY8" fmla="*/ 654845 h 659607"/>
                        <a:gd name="connsiteX9" fmla="*/ 0 w 769143"/>
                        <a:gd name="connsiteY9" fmla="*/ 634610 h 659607"/>
                        <a:gd name="connsiteX10" fmla="*/ 0 w 769143"/>
                        <a:gd name="connsiteY10" fmla="*/ 463640 h 659607"/>
                        <a:gd name="connsiteX11" fmla="*/ 20235 w 769143"/>
                        <a:gd name="connsiteY11" fmla="*/ 443405 h 659607"/>
                        <a:gd name="connsiteX12" fmla="*/ 330596 w 769143"/>
                        <a:gd name="connsiteY12" fmla="*/ 290513 h 659607"/>
                        <a:gd name="connsiteX13" fmla="*/ 443055 w 769143"/>
                        <a:gd name="connsiteY13" fmla="*/ 290513 h 659607"/>
                        <a:gd name="connsiteX14" fmla="*/ 528684 w 769143"/>
                        <a:gd name="connsiteY14" fmla="*/ 438150 h 659607"/>
                        <a:gd name="connsiteX15" fmla="*/ 614314 w 769143"/>
                        <a:gd name="connsiteY15" fmla="*/ 290513 h 659607"/>
                        <a:gd name="connsiteX16" fmla="*/ 733821 w 769143"/>
                        <a:gd name="connsiteY16" fmla="*/ 290513 h 659607"/>
                        <a:gd name="connsiteX17" fmla="*/ 769143 w 769143"/>
                        <a:gd name="connsiteY17" fmla="*/ 325835 h 659607"/>
                        <a:gd name="connsiteX18" fmla="*/ 769143 w 769143"/>
                        <a:gd name="connsiteY18" fmla="*/ 624285 h 659607"/>
                        <a:gd name="connsiteX19" fmla="*/ 733821 w 769143"/>
                        <a:gd name="connsiteY19" fmla="*/ 659607 h 659607"/>
                        <a:gd name="connsiteX20" fmla="*/ 330596 w 769143"/>
                        <a:gd name="connsiteY20" fmla="*/ 659607 h 659607"/>
                        <a:gd name="connsiteX21" fmla="*/ 295274 w 769143"/>
                        <a:gd name="connsiteY21" fmla="*/ 624285 h 659607"/>
                        <a:gd name="connsiteX22" fmla="*/ 295274 w 769143"/>
                        <a:gd name="connsiteY22" fmla="*/ 325835 h 659607"/>
                        <a:gd name="connsiteX23" fmla="*/ 330596 w 769143"/>
                        <a:gd name="connsiteY23" fmla="*/ 290513 h 659607"/>
                        <a:gd name="connsiteX24" fmla="*/ 134367 w 769143"/>
                        <a:gd name="connsiteY24" fmla="*/ 276981 h 659607"/>
                        <a:gd name="connsiteX25" fmla="*/ 211441 w 769143"/>
                        <a:gd name="connsiteY25" fmla="*/ 354055 h 659607"/>
                        <a:gd name="connsiteX26" fmla="*/ 134367 w 769143"/>
                        <a:gd name="connsiteY26" fmla="*/ 431128 h 659607"/>
                        <a:gd name="connsiteX27" fmla="*/ 57293 w 769143"/>
                        <a:gd name="connsiteY27" fmla="*/ 354055 h 659607"/>
                        <a:gd name="connsiteX28" fmla="*/ 134367 w 769143"/>
                        <a:gd name="connsiteY28" fmla="*/ 276981 h 659607"/>
                        <a:gd name="connsiteX29" fmla="*/ 529827 w 769143"/>
                        <a:gd name="connsiteY29" fmla="*/ 0 h 659607"/>
                        <a:gd name="connsiteX30" fmla="*/ 664368 w 769143"/>
                        <a:gd name="connsiteY30" fmla="*/ 134541 h 659607"/>
                        <a:gd name="connsiteX31" fmla="*/ 529827 w 769143"/>
                        <a:gd name="connsiteY31" fmla="*/ 269082 h 659607"/>
                        <a:gd name="connsiteX32" fmla="*/ 395286 w 769143"/>
                        <a:gd name="connsiteY32" fmla="*/ 134541 h 659607"/>
                        <a:gd name="connsiteX33" fmla="*/ 529827 w 769143"/>
                        <a:gd name="connsiteY33" fmla="*/ 0 h 659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769143" h="659607">
                          <a:moveTo>
                            <a:pt x="20235" y="443405"/>
                          </a:moveTo>
                          <a:lnTo>
                            <a:pt x="84659" y="443405"/>
                          </a:lnTo>
                          <a:lnTo>
                            <a:pt x="133712" y="527981"/>
                          </a:lnTo>
                          <a:lnTo>
                            <a:pt x="182766" y="443405"/>
                          </a:lnTo>
                          <a:lnTo>
                            <a:pt x="251228" y="443405"/>
                          </a:lnTo>
                          <a:cubicBezTo>
                            <a:pt x="262403" y="443405"/>
                            <a:pt x="271462" y="452464"/>
                            <a:pt x="271462" y="463640"/>
                          </a:cubicBezTo>
                          <a:lnTo>
                            <a:pt x="271462" y="634610"/>
                          </a:lnTo>
                          <a:cubicBezTo>
                            <a:pt x="271462" y="645786"/>
                            <a:pt x="262403" y="654845"/>
                            <a:pt x="251228" y="654845"/>
                          </a:cubicBezTo>
                          <a:lnTo>
                            <a:pt x="20235" y="654845"/>
                          </a:lnTo>
                          <a:cubicBezTo>
                            <a:pt x="9060" y="654845"/>
                            <a:pt x="0" y="645786"/>
                            <a:pt x="0" y="634610"/>
                          </a:cubicBezTo>
                          <a:lnTo>
                            <a:pt x="0" y="463640"/>
                          </a:lnTo>
                          <a:cubicBezTo>
                            <a:pt x="0" y="452464"/>
                            <a:pt x="9060" y="443405"/>
                            <a:pt x="20235" y="443405"/>
                          </a:cubicBezTo>
                          <a:close/>
                          <a:moveTo>
                            <a:pt x="330596" y="290513"/>
                          </a:moveTo>
                          <a:lnTo>
                            <a:pt x="443055" y="290513"/>
                          </a:lnTo>
                          <a:lnTo>
                            <a:pt x="528684" y="438150"/>
                          </a:lnTo>
                          <a:lnTo>
                            <a:pt x="614314" y="290513"/>
                          </a:lnTo>
                          <a:lnTo>
                            <a:pt x="733821" y="290513"/>
                          </a:lnTo>
                          <a:cubicBezTo>
                            <a:pt x="753329" y="290513"/>
                            <a:pt x="769143" y="306327"/>
                            <a:pt x="769143" y="325835"/>
                          </a:cubicBezTo>
                          <a:lnTo>
                            <a:pt x="769143" y="624285"/>
                          </a:lnTo>
                          <a:cubicBezTo>
                            <a:pt x="769143" y="643793"/>
                            <a:pt x="753329" y="659607"/>
                            <a:pt x="733821" y="659607"/>
                          </a:cubicBezTo>
                          <a:lnTo>
                            <a:pt x="330596" y="659607"/>
                          </a:lnTo>
                          <a:cubicBezTo>
                            <a:pt x="311088" y="659607"/>
                            <a:pt x="295274" y="643793"/>
                            <a:pt x="295274" y="624285"/>
                          </a:cubicBezTo>
                          <a:lnTo>
                            <a:pt x="295274" y="325835"/>
                          </a:lnTo>
                          <a:cubicBezTo>
                            <a:pt x="295274" y="306327"/>
                            <a:pt x="311088" y="290513"/>
                            <a:pt x="330596" y="290513"/>
                          </a:cubicBezTo>
                          <a:close/>
                          <a:moveTo>
                            <a:pt x="134367" y="276981"/>
                          </a:moveTo>
                          <a:cubicBezTo>
                            <a:pt x="176934" y="276981"/>
                            <a:pt x="211441" y="311488"/>
                            <a:pt x="211441" y="354055"/>
                          </a:cubicBezTo>
                          <a:cubicBezTo>
                            <a:pt x="211441" y="396621"/>
                            <a:pt x="176934" y="431128"/>
                            <a:pt x="134367" y="431128"/>
                          </a:cubicBezTo>
                          <a:cubicBezTo>
                            <a:pt x="91800" y="431128"/>
                            <a:pt x="57293" y="396621"/>
                            <a:pt x="57293" y="354055"/>
                          </a:cubicBezTo>
                          <a:cubicBezTo>
                            <a:pt x="57293" y="311488"/>
                            <a:pt x="91800" y="276981"/>
                            <a:pt x="134367" y="276981"/>
                          </a:cubicBezTo>
                          <a:close/>
                          <a:moveTo>
                            <a:pt x="529827" y="0"/>
                          </a:moveTo>
                          <a:cubicBezTo>
                            <a:pt x="604132" y="0"/>
                            <a:pt x="664368" y="60236"/>
                            <a:pt x="664368" y="134541"/>
                          </a:cubicBezTo>
                          <a:cubicBezTo>
                            <a:pt x="664368" y="208846"/>
                            <a:pt x="604132" y="269082"/>
                            <a:pt x="529827" y="269082"/>
                          </a:cubicBezTo>
                          <a:cubicBezTo>
                            <a:pt x="455522" y="269082"/>
                            <a:pt x="395286" y="208846"/>
                            <a:pt x="395286" y="134541"/>
                          </a:cubicBezTo>
                          <a:cubicBezTo>
                            <a:pt x="395286" y="60236"/>
                            <a:pt x="455522" y="0"/>
                            <a:pt x="529827" y="0"/>
                          </a:cubicBezTo>
                          <a:close/>
                        </a:path>
                      </a:pathLst>
                    </a:custGeom>
                    <a:solidFill>
                      <a:srgbClr val="FFFFFF"/>
                    </a:solidFill>
                    <a:ln w="9525" cap="flat" cmpd="sng" algn="ctr">
                      <a:noFill/>
                      <a:prstDash val="solid"/>
                      <a:headEnd type="none" w="med" len="med"/>
                      <a:tailEnd type="none" w="med" len="med"/>
                    </a:ln>
                    <a:effectLst/>
                  </p:spPr>
                  <p:txBody>
                    <a:bodyPr lIns="182880" tIns="146304" rIns="182880" bIns="146304"/>
                    <a:lstStyle/>
                    <a:p>
                      <a:pPr algn="ctr" defTabSz="913741" eaLnBrk="1" hangingPunct="1">
                        <a:lnSpc>
                          <a:spcPct val="90000"/>
                        </a:lnSpc>
                        <a:defRPr/>
                      </a:pPr>
                      <a:endParaRPr lang="en-US" sz="1960" b="1" kern="0" dirty="0">
                        <a:solidFill>
                          <a:srgbClr val="FFFFFF"/>
                        </a:solidFill>
                        <a:latin typeface="Segoe UI Light"/>
                        <a:ea typeface="Segoe UI" pitchFamily="34" charset="0"/>
                        <a:cs typeface="Segoe UI" pitchFamily="34" charset="0"/>
                      </a:endParaRPr>
                    </a:p>
                  </p:txBody>
                </p:sp>
              </p:grpSp>
            </p:grpSp>
          </p:grpSp>
          <p:grpSp>
            <p:nvGrpSpPr>
              <p:cNvPr id="4" name="Group 3"/>
              <p:cNvGrpSpPr/>
              <p:nvPr userDrawn="1"/>
            </p:nvGrpSpPr>
            <p:grpSpPr>
              <a:xfrm>
                <a:off x="249566" y="543029"/>
                <a:ext cx="1720893" cy="3795291"/>
                <a:chOff x="249566" y="543029"/>
                <a:chExt cx="1720893" cy="3795291"/>
              </a:xfrm>
            </p:grpSpPr>
            <p:sp>
              <p:nvSpPr>
                <p:cNvPr id="319" name="Rectangle 318"/>
                <p:cNvSpPr/>
                <p:nvPr/>
              </p:nvSpPr>
              <p:spPr bwMode="auto">
                <a:xfrm>
                  <a:off x="249566" y="543029"/>
                  <a:ext cx="1720893" cy="3795291"/>
                </a:xfrm>
                <a:prstGeom prst="rect">
                  <a:avLst/>
                </a:prstGeom>
                <a:solidFill>
                  <a:srgbClr val="1B3C72"/>
                </a:solidFill>
                <a:ln w="6350" cap="flat" cmpd="sng" algn="ctr">
                  <a:noFill/>
                  <a:prstDash val="solid"/>
                  <a:miter lim="800000"/>
                  <a:headEnd type="none" w="med" len="med"/>
                  <a:tailEnd type="none" w="med" len="med"/>
                </a:ln>
                <a:effectLst/>
              </p:spPr>
              <p:txBody>
                <a:bodyPr lIns="265176" tIns="143428" rIns="179285" bIns="143428"/>
                <a:lstStyle/>
                <a:p>
                  <a:pPr algn="ctr" defTabSz="895568" eaLnBrk="1" hangingPunct="1">
                    <a:lnSpc>
                      <a:spcPct val="90000"/>
                    </a:lnSpc>
                    <a:spcBef>
                      <a:spcPts val="0"/>
                    </a:spcBef>
                    <a:spcAft>
                      <a:spcPts val="0"/>
                    </a:spcAft>
                    <a:defRPr/>
                  </a:pPr>
                  <a:r>
                    <a:rPr lang="en-US" sz="1371"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Security and Management</a:t>
                  </a:r>
                </a:p>
              </p:txBody>
            </p:sp>
            <p:grpSp>
              <p:nvGrpSpPr>
                <p:cNvPr id="3" name="Group 2"/>
                <p:cNvGrpSpPr/>
                <p:nvPr/>
              </p:nvGrpSpPr>
              <p:grpSpPr>
                <a:xfrm>
                  <a:off x="365563" y="1115018"/>
                  <a:ext cx="1458716" cy="3120525"/>
                  <a:chOff x="419554" y="1199688"/>
                  <a:chExt cx="1458716" cy="3120525"/>
                </a:xfrm>
              </p:grpSpPr>
              <p:grpSp>
                <p:nvGrpSpPr>
                  <p:cNvPr id="321" name="Group 320"/>
                  <p:cNvGrpSpPr/>
                  <p:nvPr/>
                </p:nvGrpSpPr>
                <p:grpSpPr>
                  <a:xfrm>
                    <a:off x="442574" y="1656149"/>
                    <a:ext cx="1027708" cy="303213"/>
                    <a:chOff x="368069" y="1313314"/>
                    <a:chExt cx="1027708" cy="303213"/>
                  </a:xfrm>
                </p:grpSpPr>
                <p:sp>
                  <p:nvSpPr>
                    <p:cNvPr id="340" name="TextBox 339"/>
                    <p:cNvSpPr txBox="1"/>
                    <p:nvPr/>
                  </p:nvSpPr>
                  <p:spPr bwMode="auto">
                    <a:xfrm>
                      <a:off x="736963" y="1314902"/>
                      <a:ext cx="658814"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Active</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Directory</a:t>
                      </a:r>
                    </a:p>
                  </p:txBody>
                </p:sp>
                <p:pic>
                  <p:nvPicPr>
                    <p:cNvPr id="341" name="Picture 193" descr="Azure Active Directory.png"/>
                    <p:cNvPicPr>
                      <a:picLocks noChangeAspect="1"/>
                    </p:cNvPicPr>
                    <p:nvPr/>
                  </p:nvPicPr>
                  <p:blipFill>
                    <a:blip r:embed="rId40" cstate="print">
                      <a:biLevel thresh="25000"/>
                      <a:extLst>
                        <a:ext uri="{28A0092B-C50C-407E-A947-70E740481C1C}">
                          <a14:useLocalDpi xmlns:a14="http://schemas.microsoft.com/office/drawing/2010/main" val="0"/>
                        </a:ext>
                      </a:extLst>
                    </a:blip>
                    <a:srcRect/>
                    <a:stretch>
                      <a:fillRect/>
                    </a:stretch>
                  </p:blipFill>
                  <p:spPr bwMode="auto">
                    <a:xfrm>
                      <a:off x="368069" y="1313314"/>
                      <a:ext cx="298175" cy="29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2" name="Group 321"/>
                  <p:cNvGrpSpPr/>
                  <p:nvPr/>
                </p:nvGrpSpPr>
                <p:grpSpPr>
                  <a:xfrm>
                    <a:off x="466215" y="2129907"/>
                    <a:ext cx="1004066" cy="301625"/>
                    <a:chOff x="391710" y="1847920"/>
                    <a:chExt cx="1004066" cy="301625"/>
                  </a:xfrm>
                </p:grpSpPr>
                <p:sp>
                  <p:nvSpPr>
                    <p:cNvPr id="338" name="TextBox 337"/>
                    <p:cNvSpPr txBox="1"/>
                    <p:nvPr/>
                  </p:nvSpPr>
                  <p:spPr bwMode="auto">
                    <a:xfrm>
                      <a:off x="736963" y="1847920"/>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Multi-Factor</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Authentication</a:t>
                      </a:r>
                    </a:p>
                  </p:txBody>
                </p:sp>
                <p:pic>
                  <p:nvPicPr>
                    <p:cNvPr id="339" name="Picture 195" descr="Multi-Factor Authentication.png"/>
                    <p:cNvPicPr>
                      <a:picLocks noChangeAspect="1"/>
                    </p:cNvPicPr>
                    <p:nvPr/>
                  </p:nvPicPr>
                  <p:blipFill>
                    <a:blip r:embed="rId41" cstate="print">
                      <a:biLevel thresh="25000"/>
                      <a:extLst>
                        <a:ext uri="{28A0092B-C50C-407E-A947-70E740481C1C}">
                          <a14:useLocalDpi xmlns:a14="http://schemas.microsoft.com/office/drawing/2010/main" val="0"/>
                        </a:ext>
                      </a:extLst>
                    </a:blip>
                    <a:srcRect/>
                    <a:stretch>
                      <a:fillRect/>
                    </a:stretch>
                  </p:blipFill>
                  <p:spPr bwMode="auto">
                    <a:xfrm>
                      <a:off x="391710" y="1854270"/>
                      <a:ext cx="288064" cy="28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3" name="Group 322"/>
                  <p:cNvGrpSpPr/>
                  <p:nvPr/>
                </p:nvGrpSpPr>
                <p:grpSpPr>
                  <a:xfrm>
                    <a:off x="442574" y="2602077"/>
                    <a:ext cx="1027706" cy="301625"/>
                    <a:chOff x="368069" y="2341251"/>
                    <a:chExt cx="1027706" cy="301625"/>
                  </a:xfrm>
                </p:grpSpPr>
                <p:sp>
                  <p:nvSpPr>
                    <p:cNvPr id="336" name="TextBox 335"/>
                    <p:cNvSpPr txBox="1"/>
                    <p:nvPr/>
                  </p:nvSpPr>
                  <p:spPr bwMode="auto">
                    <a:xfrm>
                      <a:off x="736963" y="2341251"/>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Automation</a:t>
                      </a:r>
                    </a:p>
                  </p:txBody>
                </p:sp>
                <p:pic>
                  <p:nvPicPr>
                    <p:cNvPr id="337" name="Picture 198" descr="Azure automation.png"/>
                    <p:cNvPicPr>
                      <a:picLocks noChangeAspect="1"/>
                    </p:cNvPicPr>
                    <p:nvPr/>
                  </p:nvPicPr>
                  <p:blipFill>
                    <a:blip r:embed="rId42" cstate="print">
                      <a:biLevel thresh="25000"/>
                      <a:extLst>
                        <a:ext uri="{28A0092B-C50C-407E-A947-70E740481C1C}">
                          <a14:useLocalDpi xmlns:a14="http://schemas.microsoft.com/office/drawing/2010/main" val="0"/>
                        </a:ext>
                      </a:extLst>
                    </a:blip>
                    <a:srcRect/>
                    <a:stretch>
                      <a:fillRect/>
                    </a:stretch>
                  </p:blipFill>
                  <p:spPr bwMode="auto">
                    <a:xfrm>
                      <a:off x="368069" y="2347601"/>
                      <a:ext cx="289482" cy="290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4" name="Group 323"/>
                  <p:cNvGrpSpPr/>
                  <p:nvPr/>
                </p:nvGrpSpPr>
                <p:grpSpPr>
                  <a:xfrm>
                    <a:off x="442574" y="1199688"/>
                    <a:ext cx="1027707" cy="285916"/>
                    <a:chOff x="368069" y="762503"/>
                    <a:chExt cx="1027707" cy="285916"/>
                  </a:xfrm>
                </p:grpSpPr>
                <p:sp>
                  <p:nvSpPr>
                    <p:cNvPr id="334" name="TextBox 333"/>
                    <p:cNvSpPr txBox="1"/>
                    <p:nvPr/>
                  </p:nvSpPr>
                  <p:spPr bwMode="auto">
                    <a:xfrm>
                      <a:off x="736963" y="789031"/>
                      <a:ext cx="658813" cy="232860"/>
                    </a:xfrm>
                    <a:prstGeom prst="rect">
                      <a:avLst/>
                    </a:prstGeom>
                    <a:noFill/>
                    <a:ln>
                      <a:noFill/>
                    </a:ln>
                  </p:spPr>
                  <p:txBody>
                    <a:bodyPr wrap="none" lIns="0" tIns="27971" rIns="0" bIns="0" anchor="ctr" anchorCtr="0"/>
                    <a:lstStyle/>
                    <a:p>
                      <a:pPr defTabSz="913589">
                        <a:lnSpc>
                          <a:spcPct val="90000"/>
                        </a:lnSpc>
                        <a:spcBef>
                          <a:spcPts val="588"/>
                        </a:spcBef>
                        <a:defRPr/>
                      </a:pPr>
                      <a:r>
                        <a:rPr lang="en-US" sz="980" kern="0" dirty="0">
                          <a:gradFill>
                            <a:gsLst>
                              <a:gs pos="76250">
                                <a:srgbClr val="FFFFFF"/>
                              </a:gs>
                              <a:gs pos="31000">
                                <a:srgbClr val="FFFFFF"/>
                              </a:gs>
                            </a:gsLst>
                            <a:lin ang="5400000" scaled="0"/>
                          </a:gradFill>
                          <a:latin typeface="Segoe UI"/>
                          <a:ea typeface="Arial Unicode MS" panose="020B0604020202020204" pitchFamily="34" charset="-128"/>
                          <a:cs typeface="Segoe UI Light" panose="020B0502040204020203" pitchFamily="34" charset="0"/>
                        </a:rPr>
                        <a:t>Portal</a:t>
                      </a:r>
                    </a:p>
                  </p:txBody>
                </p:sp>
                <p:pic>
                  <p:nvPicPr>
                    <p:cNvPr id="335" name="Picture 200" descr="Azure subscription.png"/>
                    <p:cNvPicPr>
                      <a:picLocks noChangeAspect="1"/>
                    </p:cNvPicPr>
                    <p:nvPr/>
                  </p:nvPicPr>
                  <p:blipFill>
                    <a:blip r:embed="rId43" cstate="print">
                      <a:biLevel thresh="25000"/>
                      <a:extLst>
                        <a:ext uri="{28A0092B-C50C-407E-A947-70E740481C1C}">
                          <a14:useLocalDpi xmlns:a14="http://schemas.microsoft.com/office/drawing/2010/main" val="0"/>
                        </a:ext>
                      </a:extLst>
                    </a:blip>
                    <a:srcRect/>
                    <a:stretch>
                      <a:fillRect/>
                    </a:stretch>
                  </p:blipFill>
                  <p:spPr bwMode="auto">
                    <a:xfrm>
                      <a:off x="368069" y="762503"/>
                      <a:ext cx="286234" cy="285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5" name="Group 324"/>
                  <p:cNvGrpSpPr/>
                  <p:nvPr/>
                </p:nvGrpSpPr>
                <p:grpSpPr>
                  <a:xfrm>
                    <a:off x="442574" y="3074247"/>
                    <a:ext cx="1027707" cy="301625"/>
                    <a:chOff x="368069" y="2835216"/>
                    <a:chExt cx="1027707" cy="301625"/>
                  </a:xfrm>
                </p:grpSpPr>
                <p:sp>
                  <p:nvSpPr>
                    <p:cNvPr id="332" name="TextBox 331"/>
                    <p:cNvSpPr txBox="1"/>
                    <p:nvPr/>
                  </p:nvSpPr>
                  <p:spPr bwMode="auto">
                    <a:xfrm>
                      <a:off x="736963" y="2835216"/>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Key Vault</a:t>
                      </a:r>
                    </a:p>
                  </p:txBody>
                </p:sp>
                <p:pic>
                  <p:nvPicPr>
                    <p:cNvPr id="333" name="Picture 204" descr="AzureKeyVault_icon_white.png"/>
                    <p:cNvPicPr>
                      <a:picLocks noChangeAspect="1"/>
                    </p:cNvPicPr>
                    <p:nvPr/>
                  </p:nvPicPr>
                  <p:blipFill>
                    <a:blip r:embed="rId44">
                      <a:extLst>
                        <a:ext uri="{28A0092B-C50C-407E-A947-70E740481C1C}">
                          <a14:useLocalDpi xmlns:a14="http://schemas.microsoft.com/office/drawing/2010/main" val="0"/>
                        </a:ext>
                      </a:extLst>
                    </a:blip>
                    <a:srcRect/>
                    <a:stretch>
                      <a:fillRect/>
                    </a:stretch>
                  </p:blipFill>
                  <p:spPr bwMode="auto">
                    <a:xfrm>
                      <a:off x="368069" y="2835216"/>
                      <a:ext cx="266988" cy="296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6" name="Group 325"/>
                  <p:cNvGrpSpPr/>
                  <p:nvPr/>
                </p:nvGrpSpPr>
                <p:grpSpPr>
                  <a:xfrm>
                    <a:off x="419554" y="3546417"/>
                    <a:ext cx="1458716" cy="301625"/>
                    <a:chOff x="345049" y="3328988"/>
                    <a:chExt cx="1458716" cy="301625"/>
                  </a:xfrm>
                </p:grpSpPr>
                <p:sp>
                  <p:nvSpPr>
                    <p:cNvPr id="330" name="TextBox 329"/>
                    <p:cNvSpPr txBox="1"/>
                    <p:nvPr/>
                  </p:nvSpPr>
                  <p:spPr bwMode="auto">
                    <a:xfrm>
                      <a:off x="736963" y="3328988"/>
                      <a:ext cx="106680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Store/</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Marketplace</a:t>
                      </a:r>
                    </a:p>
                  </p:txBody>
                </p:sp>
                <p:pic>
                  <p:nvPicPr>
                    <p:cNvPr id="331" name="Picture 230" descr="Azure Marketplace.png"/>
                    <p:cNvPicPr>
                      <a:picLocks noChangeAspect="1"/>
                    </p:cNvPicPr>
                    <p:nvPr/>
                  </p:nvPicPr>
                  <p:blipFill>
                    <a:blip r:embed="rId45" cstate="print">
                      <a:biLevel thresh="25000"/>
                      <a:extLst>
                        <a:ext uri="{28A0092B-C50C-407E-A947-70E740481C1C}">
                          <a14:useLocalDpi xmlns:a14="http://schemas.microsoft.com/office/drawing/2010/main" val="0"/>
                        </a:ext>
                      </a:extLst>
                    </a:blip>
                    <a:srcRect/>
                    <a:stretch>
                      <a:fillRect/>
                    </a:stretch>
                  </p:blipFill>
                  <p:spPr bwMode="auto">
                    <a:xfrm>
                      <a:off x="345049" y="3338513"/>
                      <a:ext cx="291101" cy="291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7" name="Group 326"/>
                  <p:cNvGrpSpPr/>
                  <p:nvPr/>
                </p:nvGrpSpPr>
                <p:grpSpPr>
                  <a:xfrm>
                    <a:off x="442574" y="4018588"/>
                    <a:ext cx="1029294" cy="301625"/>
                    <a:chOff x="368069" y="3867931"/>
                    <a:chExt cx="1029294" cy="301625"/>
                  </a:xfrm>
                </p:grpSpPr>
                <p:pic>
                  <p:nvPicPr>
                    <p:cNvPr id="328" name="Picture 412"/>
                    <p:cNvPicPr>
                      <a:picLocks noChangeAspect="1"/>
                    </p:cNvPicPr>
                    <p:nvPr/>
                  </p:nvPicPr>
                  <p:blipFill>
                    <a:blip r:embed="rId46" cstate="print">
                      <a:biLevel thresh="25000"/>
                      <a:extLst>
                        <a:ext uri="{28A0092B-C50C-407E-A947-70E740481C1C}">
                          <a14:useLocalDpi xmlns:a14="http://schemas.microsoft.com/office/drawing/2010/main" val="0"/>
                        </a:ext>
                      </a:extLst>
                    </a:blip>
                    <a:srcRect/>
                    <a:stretch>
                      <a:fillRect/>
                    </a:stretch>
                  </p:blipFill>
                  <p:spPr bwMode="auto">
                    <a:xfrm>
                      <a:off x="368069" y="3891744"/>
                      <a:ext cx="252343" cy="25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9" name="TextBox 328"/>
                    <p:cNvSpPr txBox="1"/>
                    <p:nvPr/>
                  </p:nvSpPr>
                  <p:spPr bwMode="auto">
                    <a:xfrm>
                      <a:off x="736963" y="3867931"/>
                      <a:ext cx="66040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VM Image Gallery</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and VM Depot</a:t>
                      </a:r>
                    </a:p>
                  </p:txBody>
                </p:sp>
              </p:grpSp>
            </p:grpSp>
          </p:grpSp>
          <p:grpSp>
            <p:nvGrpSpPr>
              <p:cNvPr id="13" name="Group 12"/>
              <p:cNvGrpSpPr/>
              <p:nvPr userDrawn="1"/>
            </p:nvGrpSpPr>
            <p:grpSpPr>
              <a:xfrm>
                <a:off x="10572607" y="543029"/>
                <a:ext cx="1619393" cy="3786173"/>
                <a:chOff x="10572607" y="543029"/>
                <a:chExt cx="1619393" cy="3786173"/>
              </a:xfrm>
            </p:grpSpPr>
            <p:sp>
              <p:nvSpPr>
                <p:cNvPr id="288" name="Rectangle 287"/>
                <p:cNvSpPr/>
                <p:nvPr/>
              </p:nvSpPr>
              <p:spPr bwMode="auto">
                <a:xfrm>
                  <a:off x="10572607" y="543029"/>
                  <a:ext cx="1619393" cy="3786173"/>
                </a:xfrm>
                <a:prstGeom prst="rect">
                  <a:avLst/>
                </a:prstGeom>
                <a:solidFill>
                  <a:srgbClr val="1B3C72"/>
                </a:solidFill>
                <a:ln w="6350" cap="flat" cmpd="sng" algn="ctr">
                  <a:noFill/>
                  <a:prstDash val="solid"/>
                  <a:miter lim="800000"/>
                  <a:headEnd type="none" w="med" len="med"/>
                  <a:tailEnd type="none" w="med" len="med"/>
                </a:ln>
                <a:effectLst/>
              </p:spPr>
              <p:txBody>
                <a:bodyPr lIns="265176" tIns="143428" rIns="179285" bIns="143428"/>
                <a:lstStyle/>
                <a:p>
                  <a:pPr algn="ctr" defTabSz="895568" eaLnBrk="1" hangingPunct="1">
                    <a:lnSpc>
                      <a:spcPct val="90000"/>
                    </a:lnSpc>
                    <a:spcBef>
                      <a:spcPts val="0"/>
                    </a:spcBef>
                    <a:spcAft>
                      <a:spcPts val="0"/>
                    </a:spcAft>
                    <a:defRPr/>
                  </a:pPr>
                  <a:r>
                    <a:rPr lang="en-US" sz="1371"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Hybrid</a:t>
                  </a:r>
                </a:p>
                <a:p>
                  <a:pPr algn="ctr" defTabSz="895568" eaLnBrk="1" hangingPunct="1">
                    <a:lnSpc>
                      <a:spcPct val="90000"/>
                    </a:lnSpc>
                    <a:spcBef>
                      <a:spcPts val="0"/>
                    </a:spcBef>
                    <a:spcAft>
                      <a:spcPts val="0"/>
                    </a:spcAft>
                    <a:defRPr/>
                  </a:pPr>
                  <a:r>
                    <a:rPr lang="en-US" sz="1371"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Operations</a:t>
                  </a:r>
                </a:p>
              </p:txBody>
            </p:sp>
            <p:grpSp>
              <p:nvGrpSpPr>
                <p:cNvPr id="12" name="Group 11"/>
                <p:cNvGrpSpPr/>
                <p:nvPr userDrawn="1"/>
              </p:nvGrpSpPr>
              <p:grpSpPr>
                <a:xfrm>
                  <a:off x="10757536" y="1170330"/>
                  <a:ext cx="1249535" cy="2996155"/>
                  <a:chOff x="10729741" y="1170330"/>
                  <a:chExt cx="1249535" cy="2996155"/>
                </a:xfrm>
              </p:grpSpPr>
              <p:grpSp>
                <p:nvGrpSpPr>
                  <p:cNvPr id="7" name="Group 6"/>
                  <p:cNvGrpSpPr/>
                  <p:nvPr userDrawn="1"/>
                </p:nvGrpSpPr>
                <p:grpSpPr>
                  <a:xfrm>
                    <a:off x="10729741" y="2078817"/>
                    <a:ext cx="1064688" cy="300038"/>
                    <a:chOff x="10729741" y="1826583"/>
                    <a:chExt cx="1064688" cy="300038"/>
                  </a:xfrm>
                </p:grpSpPr>
                <p:sp>
                  <p:nvSpPr>
                    <p:cNvPr id="317" name="TextBox 316"/>
                    <p:cNvSpPr txBox="1"/>
                    <p:nvPr/>
                  </p:nvSpPr>
                  <p:spPr bwMode="auto">
                    <a:xfrm>
                      <a:off x="11135616" y="1826583"/>
                      <a:ext cx="658813" cy="3000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Backup</a:t>
                      </a:r>
                    </a:p>
                  </p:txBody>
                </p:sp>
                <p:pic>
                  <p:nvPicPr>
                    <p:cNvPr id="318" name="Picture 206" descr="Backup Service.png"/>
                    <p:cNvPicPr>
                      <a:picLocks noChangeAspect="1"/>
                    </p:cNvPicPr>
                    <p:nvPr/>
                  </p:nvPicPr>
                  <p:blipFill>
                    <a:blip r:embed="rId47" cstate="print">
                      <a:biLevel thresh="25000"/>
                      <a:extLst>
                        <a:ext uri="{28A0092B-C50C-407E-A947-70E740481C1C}">
                          <a14:useLocalDpi xmlns:a14="http://schemas.microsoft.com/office/drawing/2010/main" val="0"/>
                        </a:ext>
                      </a:extLst>
                    </a:blip>
                    <a:srcRect/>
                    <a:stretch>
                      <a:fillRect/>
                    </a:stretch>
                  </p:blipFill>
                  <p:spPr bwMode="auto">
                    <a:xfrm>
                      <a:off x="10729741" y="1828595"/>
                      <a:ext cx="296404" cy="296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0" name="Group 9"/>
                  <p:cNvGrpSpPr/>
                  <p:nvPr userDrawn="1"/>
                </p:nvGrpSpPr>
                <p:grpSpPr>
                  <a:xfrm>
                    <a:off x="10735019" y="3417554"/>
                    <a:ext cx="1059409" cy="301625"/>
                    <a:chOff x="10735019" y="3369011"/>
                    <a:chExt cx="1059409" cy="301625"/>
                  </a:xfrm>
                </p:grpSpPr>
                <p:sp>
                  <p:nvSpPr>
                    <p:cNvPr id="315" name="TextBox 314"/>
                    <p:cNvSpPr txBox="1"/>
                    <p:nvPr/>
                  </p:nvSpPr>
                  <p:spPr bwMode="auto">
                    <a:xfrm>
                      <a:off x="11135616" y="3369011"/>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Site</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Recovery</a:t>
                      </a:r>
                    </a:p>
                  </p:txBody>
                </p:sp>
                <p:pic>
                  <p:nvPicPr>
                    <p:cNvPr id="316" name="Picture 210" descr="Site Recovery.png"/>
                    <p:cNvPicPr>
                      <a:picLocks noChangeAspect="1"/>
                    </p:cNvPicPr>
                    <p:nvPr/>
                  </p:nvPicPr>
                  <p:blipFill>
                    <a:blip r:embed="rId48" cstate="print">
                      <a:biLevel thresh="25000"/>
                      <a:extLst>
                        <a:ext uri="{28A0092B-C50C-407E-A947-70E740481C1C}">
                          <a14:useLocalDpi xmlns:a14="http://schemas.microsoft.com/office/drawing/2010/main" val="0"/>
                        </a:ext>
                      </a:extLst>
                    </a:blip>
                    <a:srcRect/>
                    <a:stretch>
                      <a:fillRect/>
                    </a:stretch>
                  </p:blipFill>
                  <p:spPr bwMode="auto">
                    <a:xfrm>
                      <a:off x="10735019" y="3369011"/>
                      <a:ext cx="285848" cy="286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9" name="Group 8"/>
                  <p:cNvGrpSpPr/>
                  <p:nvPr userDrawn="1"/>
                </p:nvGrpSpPr>
                <p:grpSpPr>
                  <a:xfrm>
                    <a:off x="10734570" y="2971838"/>
                    <a:ext cx="1059859" cy="300037"/>
                    <a:chOff x="10734570" y="2856179"/>
                    <a:chExt cx="1059859" cy="300037"/>
                  </a:xfrm>
                </p:grpSpPr>
                <p:sp>
                  <p:nvSpPr>
                    <p:cNvPr id="313" name="TextBox 312"/>
                    <p:cNvSpPr txBox="1"/>
                    <p:nvPr/>
                  </p:nvSpPr>
                  <p:spPr bwMode="auto">
                    <a:xfrm>
                      <a:off x="11135616" y="2856179"/>
                      <a:ext cx="658813"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Import/Export</a:t>
                      </a:r>
                    </a:p>
                  </p:txBody>
                </p:sp>
                <p:pic>
                  <p:nvPicPr>
                    <p:cNvPr id="314" name="Picture 212" descr="Storage (Azure).png"/>
                    <p:cNvPicPr>
                      <a:picLocks noChangeAspect="1"/>
                    </p:cNvPicPr>
                    <p:nvPr/>
                  </p:nvPicPr>
                  <p:blipFill>
                    <a:blip r:embed="rId49" cstate="print">
                      <a:biLevel thresh="25000"/>
                      <a:extLst>
                        <a:ext uri="{28A0092B-C50C-407E-A947-70E740481C1C}">
                          <a14:useLocalDpi xmlns:a14="http://schemas.microsoft.com/office/drawing/2010/main" val="0"/>
                        </a:ext>
                      </a:extLst>
                    </a:blip>
                    <a:srcRect/>
                    <a:stretch>
                      <a:fillRect/>
                    </a:stretch>
                  </p:blipFill>
                  <p:spPr bwMode="auto">
                    <a:xfrm>
                      <a:off x="10734570" y="2856179"/>
                      <a:ext cx="286746" cy="286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 name="Group 4"/>
                  <p:cNvGrpSpPr/>
                  <p:nvPr userDrawn="1"/>
                </p:nvGrpSpPr>
                <p:grpSpPr>
                  <a:xfrm>
                    <a:off x="10755293" y="1616047"/>
                    <a:ext cx="1223983" cy="317091"/>
                    <a:chOff x="10755293" y="1282976"/>
                    <a:chExt cx="1223983" cy="317091"/>
                  </a:xfrm>
                </p:grpSpPr>
                <p:sp>
                  <p:nvSpPr>
                    <p:cNvPr id="311" name="TextBox 310"/>
                    <p:cNvSpPr txBox="1"/>
                    <p:nvPr/>
                  </p:nvSpPr>
                  <p:spPr bwMode="auto">
                    <a:xfrm>
                      <a:off x="11135616" y="1291503"/>
                      <a:ext cx="843660" cy="300230"/>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AD Privileged</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Identity </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Management</a:t>
                      </a:r>
                    </a:p>
                  </p:txBody>
                </p:sp>
                <p:pic>
                  <p:nvPicPr>
                    <p:cNvPr id="312" name="Picture 271"/>
                    <p:cNvPicPr>
                      <a:picLocks noChangeAspect="1"/>
                    </p:cNvPicPr>
                    <p:nvPr/>
                  </p:nvPicPr>
                  <p:blipFill>
                    <a:blip r:embed="rId50" cstate="print">
                      <a:extLst>
                        <a:ext uri="{28A0092B-C50C-407E-A947-70E740481C1C}">
                          <a14:useLocalDpi xmlns:a14="http://schemas.microsoft.com/office/drawing/2010/main" val="0"/>
                        </a:ext>
                      </a:extLst>
                    </a:blip>
                    <a:srcRect/>
                    <a:stretch>
                      <a:fillRect/>
                    </a:stretch>
                  </p:blipFill>
                  <p:spPr bwMode="auto">
                    <a:xfrm>
                      <a:off x="10755293" y="1282976"/>
                      <a:ext cx="245301" cy="3170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 name="Group 7"/>
                  <p:cNvGrpSpPr/>
                  <p:nvPr userDrawn="1"/>
                </p:nvGrpSpPr>
                <p:grpSpPr>
                  <a:xfrm>
                    <a:off x="10737716" y="2524534"/>
                    <a:ext cx="1058300" cy="301625"/>
                    <a:chOff x="10737716" y="2349114"/>
                    <a:chExt cx="1058300" cy="301625"/>
                  </a:xfrm>
                </p:grpSpPr>
                <p:sp>
                  <p:nvSpPr>
                    <p:cNvPr id="309" name="TextBox 308"/>
                    <p:cNvSpPr txBox="1"/>
                    <p:nvPr/>
                  </p:nvSpPr>
                  <p:spPr bwMode="auto">
                    <a:xfrm>
                      <a:off x="11135616" y="2349114"/>
                      <a:ext cx="66040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Operational</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Insights</a:t>
                      </a:r>
                    </a:p>
                  </p:txBody>
                </p:sp>
                <p:pic>
                  <p:nvPicPr>
                    <p:cNvPr id="310" name="Picture 329" descr="Operational Insights.png"/>
                    <p:cNvPicPr>
                      <a:picLocks noChangeAspect="1"/>
                    </p:cNvPicPr>
                    <p:nvPr/>
                  </p:nvPicPr>
                  <p:blipFill>
                    <a:blip r:embed="rId51" cstate="print">
                      <a:biLevel thresh="25000"/>
                      <a:extLst>
                        <a:ext uri="{28A0092B-C50C-407E-A947-70E740481C1C}">
                          <a14:useLocalDpi xmlns:a14="http://schemas.microsoft.com/office/drawing/2010/main" val="0"/>
                        </a:ext>
                      </a:extLst>
                    </a:blip>
                    <a:srcRect/>
                    <a:stretch>
                      <a:fillRect/>
                    </a:stretch>
                  </p:blipFill>
                  <p:spPr bwMode="auto">
                    <a:xfrm>
                      <a:off x="10737716" y="2349114"/>
                      <a:ext cx="280454" cy="2805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 name="Group 5"/>
                  <p:cNvGrpSpPr/>
                  <p:nvPr userDrawn="1"/>
                </p:nvGrpSpPr>
                <p:grpSpPr>
                  <a:xfrm>
                    <a:off x="10731079" y="1170330"/>
                    <a:ext cx="1063349" cy="300038"/>
                    <a:chOff x="10731079" y="777857"/>
                    <a:chExt cx="1063349" cy="300038"/>
                  </a:xfrm>
                </p:grpSpPr>
                <p:sp>
                  <p:nvSpPr>
                    <p:cNvPr id="299" name="TextBox 298"/>
                    <p:cNvSpPr txBox="1"/>
                    <p:nvPr/>
                  </p:nvSpPr>
                  <p:spPr bwMode="auto">
                    <a:xfrm>
                      <a:off x="11135616" y="777857"/>
                      <a:ext cx="658812" cy="3000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Azure AD </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Connect Health</a:t>
                      </a:r>
                    </a:p>
                  </p:txBody>
                </p:sp>
                <p:grpSp>
                  <p:nvGrpSpPr>
                    <p:cNvPr id="300" name="Group 228"/>
                    <p:cNvGrpSpPr>
                      <a:grpSpLocks/>
                    </p:cNvGrpSpPr>
                    <p:nvPr/>
                  </p:nvGrpSpPr>
                  <p:grpSpPr bwMode="auto">
                    <a:xfrm>
                      <a:off x="10731079" y="777857"/>
                      <a:ext cx="293729" cy="278603"/>
                      <a:chOff x="10757647" y="1125048"/>
                      <a:chExt cx="293741" cy="279390"/>
                    </a:xfrm>
                  </p:grpSpPr>
                  <p:pic>
                    <p:nvPicPr>
                      <p:cNvPr id="301" name="Picture 221" descr="Azure Active Directory.png"/>
                      <p:cNvPicPr>
                        <a:picLocks noChangeAspect="1"/>
                      </p:cNvPicPr>
                      <p:nvPr/>
                    </p:nvPicPr>
                    <p:blipFill>
                      <a:blip r:embed="rId40" cstate="print">
                        <a:biLevel thresh="25000"/>
                        <a:extLst>
                          <a:ext uri="{28A0092B-C50C-407E-A947-70E740481C1C}">
                            <a14:useLocalDpi xmlns:a14="http://schemas.microsoft.com/office/drawing/2010/main" val="0"/>
                          </a:ext>
                        </a:extLst>
                      </a:blip>
                      <a:srcRect/>
                      <a:stretch>
                        <a:fillRect/>
                      </a:stretch>
                    </p:blipFill>
                    <p:spPr bwMode="auto">
                      <a:xfrm>
                        <a:off x="10757647" y="1125048"/>
                        <a:ext cx="262077" cy="2620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2" name="Heart 301"/>
                      <p:cNvSpPr/>
                      <p:nvPr/>
                    </p:nvSpPr>
                    <p:spPr bwMode="auto">
                      <a:xfrm>
                        <a:off x="10905290" y="1274695"/>
                        <a:ext cx="146056" cy="128950"/>
                      </a:xfrm>
                      <a:prstGeom prst="heart">
                        <a:avLst/>
                      </a:prstGeom>
                      <a:solidFill>
                        <a:srgbClr val="FFFFFF"/>
                      </a:solidFill>
                      <a:ln w="12700" cap="flat" cmpd="sng" algn="ctr">
                        <a:solidFill>
                          <a:srgbClr val="005695"/>
                        </a:solidFill>
                        <a:prstDash val="solid"/>
                        <a:headEnd type="none" w="med" len="med"/>
                        <a:tailEnd type="none" w="med" len="med"/>
                      </a:ln>
                      <a:effectLst/>
                    </p:spPr>
                    <p:txBody>
                      <a:bodyPr lIns="182880" tIns="146304" rIns="182880" bIns="146304"/>
                      <a:lstStyle/>
                      <a:p>
                        <a:pPr algn="ctr" defTabSz="913741" eaLnBrk="1" hangingPunct="1">
                          <a:lnSpc>
                            <a:spcPct val="90000"/>
                          </a:lnSpc>
                          <a:defRPr/>
                        </a:pPr>
                        <a:endParaRPr lang="en-US" sz="1960" b="1" kern="0" dirty="0">
                          <a:solidFill>
                            <a:srgbClr val="FFFFFF"/>
                          </a:solidFill>
                          <a:latin typeface="Segoe UI Light"/>
                          <a:ea typeface="Segoe UI" pitchFamily="34" charset="0"/>
                          <a:cs typeface="Segoe UI" pitchFamily="34" charset="0"/>
                        </a:endParaRPr>
                      </a:p>
                    </p:txBody>
                  </p:sp>
                  <p:grpSp>
                    <p:nvGrpSpPr>
                      <p:cNvPr id="303" name="Group 21"/>
                      <p:cNvGrpSpPr>
                        <a:grpSpLocks/>
                      </p:cNvGrpSpPr>
                      <p:nvPr/>
                    </p:nvGrpSpPr>
                    <p:grpSpPr bwMode="auto">
                      <a:xfrm>
                        <a:off x="10911015" y="1312918"/>
                        <a:ext cx="107890" cy="50915"/>
                        <a:chOff x="11033154" y="1382736"/>
                        <a:chExt cx="155481" cy="72283"/>
                      </a:xfrm>
                    </p:grpSpPr>
                    <p:cxnSp>
                      <p:nvCxnSpPr>
                        <p:cNvPr id="304" name="Straight Connector 303"/>
                        <p:cNvCxnSpPr/>
                        <p:nvPr/>
                      </p:nvCxnSpPr>
                      <p:spPr>
                        <a:xfrm flipV="1">
                          <a:off x="11034055" y="1414354"/>
                          <a:ext cx="50333" cy="0"/>
                        </a:xfrm>
                        <a:prstGeom prst="line">
                          <a:avLst/>
                        </a:prstGeom>
                        <a:noFill/>
                        <a:ln w="9525" cap="flat" cmpd="sng" algn="ctr">
                          <a:solidFill>
                            <a:srgbClr val="005695"/>
                          </a:solidFill>
                          <a:prstDash val="solid"/>
                          <a:headEnd type="none"/>
                          <a:tailEnd type="none"/>
                        </a:ln>
                        <a:effectLst/>
                      </p:spPr>
                    </p:cxnSp>
                    <p:cxnSp>
                      <p:nvCxnSpPr>
                        <p:cNvPr id="305" name="Straight Connector 304"/>
                        <p:cNvCxnSpPr/>
                        <p:nvPr/>
                      </p:nvCxnSpPr>
                      <p:spPr>
                        <a:xfrm flipV="1">
                          <a:off x="11139295" y="1418875"/>
                          <a:ext cx="50333" cy="0"/>
                        </a:xfrm>
                        <a:prstGeom prst="line">
                          <a:avLst/>
                        </a:prstGeom>
                        <a:noFill/>
                        <a:ln w="9525" cap="flat" cmpd="sng" algn="ctr">
                          <a:solidFill>
                            <a:srgbClr val="005695"/>
                          </a:solidFill>
                          <a:prstDash val="solid"/>
                          <a:headEnd type="none"/>
                          <a:tailEnd type="none"/>
                        </a:ln>
                        <a:effectLst/>
                      </p:spPr>
                    </p:cxnSp>
                    <p:cxnSp>
                      <p:nvCxnSpPr>
                        <p:cNvPr id="306" name="Straight Connector 305"/>
                        <p:cNvCxnSpPr/>
                        <p:nvPr/>
                      </p:nvCxnSpPr>
                      <p:spPr>
                        <a:xfrm>
                          <a:off x="11114130" y="1382713"/>
                          <a:ext cx="0" cy="70062"/>
                        </a:xfrm>
                        <a:prstGeom prst="line">
                          <a:avLst/>
                        </a:prstGeom>
                        <a:noFill/>
                        <a:ln w="9525" cap="flat" cmpd="sng" algn="ctr">
                          <a:solidFill>
                            <a:srgbClr val="005695"/>
                          </a:solidFill>
                          <a:prstDash val="solid"/>
                          <a:headEnd type="none"/>
                          <a:tailEnd type="none"/>
                        </a:ln>
                        <a:effectLst/>
                      </p:spPr>
                    </p:cxnSp>
                    <p:cxnSp>
                      <p:nvCxnSpPr>
                        <p:cNvPr id="307" name="Straight Connector 306"/>
                        <p:cNvCxnSpPr/>
                        <p:nvPr/>
                      </p:nvCxnSpPr>
                      <p:spPr>
                        <a:xfrm flipV="1">
                          <a:off x="11082100" y="1387233"/>
                          <a:ext cx="25166" cy="27121"/>
                        </a:xfrm>
                        <a:prstGeom prst="line">
                          <a:avLst/>
                        </a:prstGeom>
                        <a:noFill/>
                        <a:ln w="9525" cap="flat" cmpd="sng" algn="ctr">
                          <a:solidFill>
                            <a:srgbClr val="005695"/>
                          </a:solidFill>
                          <a:prstDash val="solid"/>
                          <a:headEnd type="none"/>
                          <a:tailEnd type="none"/>
                        </a:ln>
                        <a:effectLst/>
                      </p:spPr>
                    </p:cxnSp>
                    <p:cxnSp>
                      <p:nvCxnSpPr>
                        <p:cNvPr id="308" name="Straight Connector 307"/>
                        <p:cNvCxnSpPr/>
                        <p:nvPr/>
                      </p:nvCxnSpPr>
                      <p:spPr>
                        <a:xfrm flipV="1">
                          <a:off x="11107266" y="1418875"/>
                          <a:ext cx="34318" cy="36161"/>
                        </a:xfrm>
                        <a:prstGeom prst="line">
                          <a:avLst/>
                        </a:prstGeom>
                        <a:noFill/>
                        <a:ln w="9525" cap="flat" cmpd="sng" algn="ctr">
                          <a:solidFill>
                            <a:srgbClr val="005695"/>
                          </a:solidFill>
                          <a:prstDash val="solid"/>
                          <a:headEnd type="none"/>
                          <a:tailEnd type="none"/>
                        </a:ln>
                        <a:effectLst/>
                      </p:spPr>
                    </p:cxnSp>
                  </p:grpSp>
                </p:grpSp>
              </p:grpSp>
              <p:grpSp>
                <p:nvGrpSpPr>
                  <p:cNvPr id="11" name="Group 10"/>
                  <p:cNvGrpSpPr/>
                  <p:nvPr userDrawn="1"/>
                </p:nvGrpSpPr>
                <p:grpSpPr>
                  <a:xfrm>
                    <a:off x="10734275" y="3864860"/>
                    <a:ext cx="1060154" cy="301625"/>
                    <a:chOff x="10734275" y="3881794"/>
                    <a:chExt cx="1060154" cy="301625"/>
                  </a:xfrm>
                </p:grpSpPr>
                <p:sp>
                  <p:nvSpPr>
                    <p:cNvPr id="297" name="TextBox 296"/>
                    <p:cNvSpPr txBox="1"/>
                    <p:nvPr/>
                  </p:nvSpPr>
                  <p:spPr>
                    <a:xfrm>
                      <a:off x="11135616" y="3881794"/>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err="1">
                          <a:gradFill>
                            <a:gsLst>
                              <a:gs pos="76250">
                                <a:srgbClr val="FFFFFF"/>
                              </a:gs>
                              <a:gs pos="31000">
                                <a:srgbClr val="FFFFFF"/>
                              </a:gs>
                            </a:gsLst>
                            <a:lin ang="5400000" scaled="0"/>
                          </a:gradFill>
                        </a:rPr>
                        <a:t>StorSimple</a:t>
                      </a:r>
                      <a:endParaRPr lang="en-US" sz="980" kern="0" dirty="0">
                        <a:gradFill>
                          <a:gsLst>
                            <a:gs pos="76250">
                              <a:srgbClr val="FFFFFF"/>
                            </a:gs>
                            <a:gs pos="31000">
                              <a:srgbClr val="FFFFFF"/>
                            </a:gs>
                          </a:gsLst>
                          <a:lin ang="5400000" scaled="0"/>
                        </a:gradFill>
                      </a:endParaRPr>
                    </a:p>
                  </p:txBody>
                </p:sp>
                <p:pic>
                  <p:nvPicPr>
                    <p:cNvPr id="298" name="Picture 208" descr="StorSimple.png"/>
                    <p:cNvPicPr>
                      <a:picLocks noChangeAspect="1"/>
                    </p:cNvPicPr>
                    <p:nvPr/>
                  </p:nvPicPr>
                  <p:blipFill>
                    <a:blip r:embed="rId52" cstate="print">
                      <a:biLevel thresh="25000"/>
                      <a:extLst>
                        <a:ext uri="{28A0092B-C50C-407E-A947-70E740481C1C}">
                          <a14:useLocalDpi xmlns:a14="http://schemas.microsoft.com/office/drawing/2010/main" val="0"/>
                        </a:ext>
                      </a:extLst>
                    </a:blip>
                    <a:srcRect/>
                    <a:stretch>
                      <a:fillRect/>
                    </a:stretch>
                  </p:blipFill>
                  <p:spPr bwMode="auto">
                    <a:xfrm>
                      <a:off x="10734275" y="3881794"/>
                      <a:ext cx="287337"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sp>
          <p:nvSpPr>
            <p:cNvPr id="265" name="Rectangle 264"/>
            <p:cNvSpPr/>
            <p:nvPr/>
          </p:nvSpPr>
          <p:spPr bwMode="auto">
            <a:xfrm>
              <a:off x="-102722" y="5682116"/>
              <a:ext cx="12641920" cy="1282663"/>
            </a:xfrm>
            <a:prstGeom prst="rect">
              <a:avLst/>
            </a:prstGeom>
            <a:solidFill>
              <a:srgbClr val="002846"/>
            </a:solidFill>
            <a:ln w="6350" cap="flat" cmpd="sng" algn="ctr">
              <a:noFill/>
              <a:prstDash val="solid"/>
              <a:miter lim="800000"/>
              <a:headEnd type="none" w="med" len="med"/>
              <a:tailEnd type="none" w="med" len="med"/>
            </a:ln>
            <a:effectLst/>
          </p:spPr>
          <p:txBody>
            <a:bodyPr lIns="179285" tIns="91440" rIns="179285" bIns="143428"/>
            <a:lstStyle/>
            <a:p>
              <a:pPr algn="ctr" defTabSz="895568" eaLnBrk="1" hangingPunct="1">
                <a:lnSpc>
                  <a:spcPct val="90000"/>
                </a:lnSpc>
                <a:spcBef>
                  <a:spcPts val="0"/>
                </a:spcBef>
                <a:spcAft>
                  <a:spcPts val="0"/>
                </a:spcAft>
                <a:defRPr/>
              </a:pPr>
              <a:r>
                <a:rPr lang="en-US" sz="1371"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Datacenter Infrastructure (24 regions, 19 online)</a:t>
              </a:r>
            </a:p>
          </p:txBody>
        </p:sp>
        <p:grpSp>
          <p:nvGrpSpPr>
            <p:cNvPr id="266" name="Group 265"/>
            <p:cNvGrpSpPr/>
            <p:nvPr/>
          </p:nvGrpSpPr>
          <p:grpSpPr>
            <a:xfrm>
              <a:off x="-237835" y="6137034"/>
              <a:ext cx="12912145" cy="841365"/>
              <a:chOff x="-19051" y="6476517"/>
              <a:chExt cx="12493626" cy="693589"/>
            </a:xfrm>
          </p:grpSpPr>
          <p:pic>
            <p:nvPicPr>
              <p:cNvPr id="267" name="Picture 2"/>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546258"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8" name="Picture 44"/>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2328913"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9" name="Picture 45"/>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3111567"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0" name="Picture 46"/>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3889691"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1" name="Picture 47"/>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4672345"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2" name="Picture 48"/>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5455000"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3" name="Picture 49"/>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6237654"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4" name="Picture 50"/>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7020309"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5" name="Picture 51"/>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7802963"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 name="Picture 52"/>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8585618"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7" name="Picture 53"/>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9368272"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8" name="Picture 54"/>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0150927"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9" name="Picture 56"/>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0933581"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0" name="Picture 57"/>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1716236"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1" name="Picture 58"/>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9051"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2" name="Picture 59"/>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763604"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Tree>
    <p:extLst>
      <p:ext uri="{BB962C8B-B14F-4D97-AF65-F5344CB8AC3E}">
        <p14:creationId xmlns:p14="http://schemas.microsoft.com/office/powerpoint/2010/main" val="3561981000"/>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ingle column white with bullets">
    <p:bg>
      <p:bgPr>
        <a:solidFill>
          <a:schemeClr val="tx1"/>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8"/>
            <a:ext cx="6274973" cy="1943393"/>
          </a:xfrm>
        </p:spPr>
        <p:txBody>
          <a:bodyPr wrap="square">
            <a:spAutoFit/>
          </a:bodyPr>
          <a:lstStyle>
            <a:lvl1pPr marL="392014" indent="-392014">
              <a:spcBef>
                <a:spcPts val="1200"/>
              </a:spcBef>
              <a:buClr>
                <a:srgbClr val="92D050"/>
              </a:buClr>
              <a:buSzPct val="100000"/>
              <a:buFont typeface="Wingdings" panose="05000000000000000000" pitchFamily="2" charset="2"/>
              <a:buChar char="ü"/>
              <a:defRPr sz="3135">
                <a:gradFill>
                  <a:gsLst>
                    <a:gs pos="7500">
                      <a:schemeClr val="bg1"/>
                    </a:gs>
                    <a:gs pos="43000">
                      <a:schemeClr val="bg1"/>
                    </a:gs>
                  </a:gsLst>
                  <a:lin ang="5400000" scaled="0"/>
                </a:gradFill>
              </a:defRPr>
            </a:lvl1pPr>
            <a:lvl2pPr marL="672024" indent="-280010">
              <a:buClr>
                <a:srgbClr val="92D050"/>
              </a:buClr>
              <a:buSzPct val="100000"/>
              <a:buFont typeface="Wingdings" panose="05000000000000000000" pitchFamily="2" charset="2"/>
              <a:buChar char="ü"/>
              <a:defRPr sz="2352">
                <a:gradFill>
                  <a:gsLst>
                    <a:gs pos="7500">
                      <a:schemeClr val="bg1"/>
                    </a:gs>
                    <a:gs pos="43000">
                      <a:schemeClr val="bg1"/>
                    </a:gs>
                  </a:gsLst>
                  <a:lin ang="5400000" scaled="0"/>
                </a:gradFill>
              </a:defRPr>
            </a:lvl2pPr>
            <a:lvl3pPr marL="684469" indent="267565">
              <a:buClr>
                <a:srgbClr val="92D050"/>
              </a:buClr>
              <a:buSzPct val="100000"/>
              <a:buFont typeface="Wingdings" panose="05000000000000000000" pitchFamily="2" charset="2"/>
              <a:buChar char="ü"/>
              <a:tabLst/>
              <a:defRPr sz="1960">
                <a:gradFill>
                  <a:gsLst>
                    <a:gs pos="7500">
                      <a:schemeClr val="bg1"/>
                    </a:gs>
                    <a:gs pos="43000">
                      <a:schemeClr val="bg1"/>
                    </a:gs>
                  </a:gsLst>
                  <a:lin ang="5400000" scaled="0"/>
                </a:gradFill>
              </a:defRPr>
            </a:lvl3pPr>
            <a:lvl4pPr marL="952033" indent="224008">
              <a:buClr>
                <a:srgbClr val="92D050"/>
              </a:buClr>
              <a:buSzPct val="100000"/>
              <a:buFont typeface="Wingdings" panose="05000000000000000000" pitchFamily="2" charset="2"/>
              <a:buChar char="ü"/>
              <a:defRPr>
                <a:gradFill>
                  <a:gsLst>
                    <a:gs pos="7500">
                      <a:schemeClr val="bg1"/>
                    </a:gs>
                    <a:gs pos="43000">
                      <a:schemeClr val="bg1"/>
                    </a:gs>
                  </a:gsLst>
                  <a:lin ang="5400000" scaled="0"/>
                </a:gradFill>
              </a:defRPr>
            </a:lvl4pPr>
            <a:lvl5pPr marL="1176041" indent="-224008">
              <a:buClr>
                <a:srgbClr val="92D050"/>
              </a:buClr>
              <a:buSzPct val="100000"/>
              <a:buFont typeface="Wingdings" panose="05000000000000000000" pitchFamily="2" charset="2"/>
              <a:buChar char="ü"/>
              <a:tabLst/>
              <a:defRPr>
                <a:gradFill>
                  <a:gsLst>
                    <a:gs pos="7500">
                      <a:schemeClr val="bg1"/>
                    </a:gs>
                    <a:gs pos="43000">
                      <a:schemeClr val="bg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a:xfrm>
            <a:off x="1558" y="5222104"/>
            <a:ext cx="12190444" cy="1635896"/>
          </a:xfrm>
          <a:prstGeom prst="rect">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004" eaLnBrk="1" fontAlgn="auto" hangingPunct="1">
              <a:spcBef>
                <a:spcPts val="0"/>
              </a:spcBef>
              <a:spcAft>
                <a:spcPts val="0"/>
              </a:spcAft>
              <a:defRPr/>
            </a:pPr>
            <a:endParaRPr lang="en-US" sz="1764">
              <a:solidFill>
                <a:srgbClr val="FFFFFF"/>
              </a:solidFill>
            </a:endParaRPr>
          </a:p>
        </p:txBody>
      </p:sp>
      <p:sp>
        <p:nvSpPr>
          <p:cNvPr id="8" name="Freeform 99"/>
          <p:cNvSpPr>
            <a:spLocks noChangeAspect="1"/>
          </p:cNvSpPr>
          <p:nvPr userDrawn="1"/>
        </p:nvSpPr>
        <p:spPr bwMode="black">
          <a:xfrm>
            <a:off x="474670" y="5491049"/>
            <a:ext cx="564934" cy="414033"/>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tx1"/>
          </a:solidFill>
          <a:ln>
            <a:noFill/>
          </a:ln>
          <a:extLst/>
        </p:spPr>
        <p:txBody>
          <a:bodyPr lIns="68550" tIns="34275" rIns="68550" bIns="34275"/>
          <a:lstStyle/>
          <a:p>
            <a:pPr defTabSz="914004" eaLnBrk="1" fontAlgn="auto" hangingPunct="1">
              <a:spcBef>
                <a:spcPts val="0"/>
              </a:spcBef>
              <a:spcAft>
                <a:spcPts val="0"/>
              </a:spcAft>
              <a:defRPr/>
            </a:pPr>
            <a:endParaRPr lang="en-US" sz="1322" dirty="0">
              <a:solidFill>
                <a:srgbClr val="000000"/>
              </a:solidFill>
              <a:latin typeface="Segoe UI"/>
              <a:ea typeface="+mn-ea"/>
            </a:endParaRPr>
          </a:p>
        </p:txBody>
      </p:sp>
      <p:grpSp>
        <p:nvGrpSpPr>
          <p:cNvPr id="9" name="Group 8"/>
          <p:cNvGrpSpPr>
            <a:grpSpLocks/>
          </p:cNvGrpSpPr>
          <p:nvPr userDrawn="1"/>
        </p:nvGrpSpPr>
        <p:grpSpPr bwMode="auto">
          <a:xfrm flipH="1">
            <a:off x="7082692" y="1905173"/>
            <a:ext cx="4228448" cy="3343392"/>
            <a:chOff x="2348247" y="1709773"/>
            <a:chExt cx="7397345" cy="5322534"/>
          </a:xfrm>
        </p:grpSpPr>
        <p:pic>
          <p:nvPicPr>
            <p:cNvPr id="10" name="Picture 3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48247" y="1709773"/>
              <a:ext cx="3209061" cy="5322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3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30307" y="5211593"/>
              <a:ext cx="5615285" cy="1820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 name="Title 12"/>
          <p:cNvSpPr>
            <a:spLocks noGrp="1"/>
          </p:cNvSpPr>
          <p:nvPr>
            <p:ph type="title"/>
          </p:nvPr>
        </p:nvSpPr>
        <p:spPr/>
        <p:txBody>
          <a:bodyPr/>
          <a:lstStyle>
            <a:lvl1pPr>
              <a:defRPr>
                <a:gradFill>
                  <a:gsLst>
                    <a:gs pos="17500">
                      <a:schemeClr val="bg1"/>
                    </a:gs>
                    <a:gs pos="55000">
                      <a:schemeClr val="bg1"/>
                    </a:gs>
                  </a:gsLst>
                  <a:lin ang="5400000" scaled="0"/>
                </a:gradFill>
              </a:defRPr>
            </a:lvl1pPr>
          </a:lstStyle>
          <a:p>
            <a:r>
              <a:rPr lang="en-US"/>
              <a:t>Click to edit Master title style</a:t>
            </a:r>
          </a:p>
        </p:txBody>
      </p:sp>
      <p:sp>
        <p:nvSpPr>
          <p:cNvPr id="15" name="Text Placeholder 14"/>
          <p:cNvSpPr>
            <a:spLocks noGrp="1"/>
          </p:cNvSpPr>
          <p:nvPr>
            <p:ph type="body" sz="quarter" idx="11" hasCustomPrompt="1"/>
          </p:nvPr>
        </p:nvSpPr>
        <p:spPr>
          <a:xfrm>
            <a:off x="1039604" y="5403225"/>
            <a:ext cx="10883158" cy="627608"/>
          </a:xfrm>
        </p:spPr>
        <p:txBody>
          <a:bodyPr/>
          <a:lstStyle>
            <a:lvl1pPr marL="0" indent="0">
              <a:buFontTx/>
              <a:buNone/>
              <a:defRPr lang="en-US" sz="3135" kern="1200" spc="0" baseline="0" dirty="0" smtClean="0">
                <a:gradFill>
                  <a:gsLst>
                    <a:gs pos="15000">
                      <a:srgbClr val="1E1E1E"/>
                    </a:gs>
                    <a:gs pos="49000">
                      <a:srgbClr val="1E1E1E"/>
                    </a:gs>
                  </a:gsLst>
                  <a:lin ang="5400000" scaled="0"/>
                </a:gradFill>
                <a:latin typeface="+mj-lt"/>
                <a:ea typeface="+mn-ea"/>
                <a:cs typeface="+mn-cs"/>
              </a:defRPr>
            </a:lvl1pPr>
          </a:lstStyle>
          <a:p>
            <a:pPr marL="0" marR="0" lvl="0" indent="0" algn="l" defTabSz="914004" rtl="0" eaLnBrk="1" fontAlgn="auto" latinLnBrk="0" hangingPunct="1">
              <a:lnSpc>
                <a:spcPct val="90000"/>
              </a:lnSpc>
              <a:spcBef>
                <a:spcPct val="20000"/>
              </a:spcBef>
              <a:spcAft>
                <a:spcPts val="0"/>
              </a:spcAft>
              <a:buClrTx/>
              <a:buSzPct val="90000"/>
              <a:buFontTx/>
              <a:buNone/>
              <a:tabLst/>
            </a:pPr>
            <a:r>
              <a:rPr lang="en-US" dirty="0"/>
              <a:t>Potential highlight or call to action goes here</a:t>
            </a:r>
          </a:p>
        </p:txBody>
      </p:sp>
    </p:spTree>
    <p:extLst>
      <p:ext uri="{BB962C8B-B14F-4D97-AF65-F5344CB8AC3E}">
        <p14:creationId xmlns:p14="http://schemas.microsoft.com/office/powerpoint/2010/main" val="11606072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ingle column Blue with bullets">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8"/>
            <a:ext cx="6274973" cy="1943393"/>
          </a:xfrm>
        </p:spPr>
        <p:txBody>
          <a:bodyPr wrap="square">
            <a:spAutoFit/>
          </a:bodyPr>
          <a:lstStyle>
            <a:lvl1pPr marL="392014" indent="-392014">
              <a:spcBef>
                <a:spcPts val="1200"/>
              </a:spcBef>
              <a:buClr>
                <a:srgbClr val="92D050"/>
              </a:buClr>
              <a:buSzPct val="100000"/>
              <a:buFont typeface="Wingdings" panose="05000000000000000000" pitchFamily="2" charset="2"/>
              <a:buChar char="ü"/>
              <a:defRPr sz="3135">
                <a:gradFill>
                  <a:gsLst>
                    <a:gs pos="82500">
                      <a:schemeClr val="tx1"/>
                    </a:gs>
                    <a:gs pos="43000">
                      <a:schemeClr val="tx1"/>
                    </a:gs>
                  </a:gsLst>
                  <a:lin ang="5400000" scaled="0"/>
                </a:gradFill>
              </a:defRPr>
            </a:lvl1pPr>
            <a:lvl2pPr marL="672024" indent="-280010">
              <a:buClr>
                <a:srgbClr val="92D050"/>
              </a:buClr>
              <a:buSzPct val="100000"/>
              <a:buFont typeface="Wingdings" panose="05000000000000000000" pitchFamily="2" charset="2"/>
              <a:buChar char="ü"/>
              <a:defRPr sz="2352">
                <a:gradFill>
                  <a:gsLst>
                    <a:gs pos="82500">
                      <a:schemeClr val="tx1"/>
                    </a:gs>
                    <a:gs pos="43000">
                      <a:schemeClr val="tx1"/>
                    </a:gs>
                  </a:gsLst>
                  <a:lin ang="5400000" scaled="0"/>
                </a:gradFill>
              </a:defRPr>
            </a:lvl2pPr>
            <a:lvl3pPr marL="684469" indent="267565">
              <a:buClr>
                <a:srgbClr val="92D050"/>
              </a:buClr>
              <a:buSzPct val="100000"/>
              <a:buFont typeface="Wingdings" panose="05000000000000000000" pitchFamily="2" charset="2"/>
              <a:buChar char="ü"/>
              <a:tabLst/>
              <a:defRPr sz="1960">
                <a:gradFill>
                  <a:gsLst>
                    <a:gs pos="82500">
                      <a:schemeClr val="tx1"/>
                    </a:gs>
                    <a:gs pos="43000">
                      <a:schemeClr val="tx1"/>
                    </a:gs>
                  </a:gsLst>
                  <a:lin ang="5400000" scaled="0"/>
                </a:gradFill>
              </a:defRPr>
            </a:lvl3pPr>
            <a:lvl4pPr marL="952033" indent="224008">
              <a:buClr>
                <a:srgbClr val="92D050"/>
              </a:buClr>
              <a:buSzPct val="100000"/>
              <a:buFont typeface="Wingdings" panose="05000000000000000000" pitchFamily="2" charset="2"/>
              <a:buChar char="ü"/>
              <a:defRPr>
                <a:gradFill>
                  <a:gsLst>
                    <a:gs pos="82500">
                      <a:schemeClr val="tx1"/>
                    </a:gs>
                    <a:gs pos="43000">
                      <a:schemeClr val="tx1"/>
                    </a:gs>
                  </a:gsLst>
                  <a:lin ang="5400000" scaled="0"/>
                </a:gradFill>
              </a:defRPr>
            </a:lvl4pPr>
            <a:lvl5pPr marL="1176041" indent="-224008">
              <a:buClr>
                <a:srgbClr val="92D050"/>
              </a:buClr>
              <a:buSzPct val="100000"/>
              <a:buFont typeface="Wingdings" panose="05000000000000000000" pitchFamily="2" charset="2"/>
              <a:buChar char="ü"/>
              <a:tabLst/>
              <a:defRPr>
                <a:gradFill>
                  <a:gsLst>
                    <a:gs pos="82500">
                      <a:schemeClr val="tx1"/>
                    </a:gs>
                    <a:gs pos="4300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a:xfrm>
            <a:off x="1558" y="5222104"/>
            <a:ext cx="12190444" cy="1635896"/>
          </a:xfrm>
          <a:prstGeom prst="rect">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004" eaLnBrk="1" fontAlgn="auto" hangingPunct="1">
              <a:spcBef>
                <a:spcPts val="0"/>
              </a:spcBef>
              <a:spcAft>
                <a:spcPts val="0"/>
              </a:spcAft>
              <a:defRPr/>
            </a:pPr>
            <a:endParaRPr lang="en-US" sz="1764">
              <a:solidFill>
                <a:srgbClr val="FFFFFF"/>
              </a:solidFill>
            </a:endParaRPr>
          </a:p>
        </p:txBody>
      </p:sp>
      <p:sp>
        <p:nvSpPr>
          <p:cNvPr id="8" name="Freeform 99"/>
          <p:cNvSpPr>
            <a:spLocks noChangeAspect="1"/>
          </p:cNvSpPr>
          <p:nvPr userDrawn="1"/>
        </p:nvSpPr>
        <p:spPr bwMode="black">
          <a:xfrm>
            <a:off x="474670" y="5491049"/>
            <a:ext cx="564934" cy="414033"/>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tx1"/>
          </a:solidFill>
          <a:ln>
            <a:noFill/>
          </a:ln>
          <a:extLst/>
        </p:spPr>
        <p:txBody>
          <a:bodyPr lIns="68550" tIns="34275" rIns="68550" bIns="34275"/>
          <a:lstStyle/>
          <a:p>
            <a:pPr defTabSz="914004" eaLnBrk="1" fontAlgn="auto" hangingPunct="1">
              <a:spcBef>
                <a:spcPts val="0"/>
              </a:spcBef>
              <a:spcAft>
                <a:spcPts val="0"/>
              </a:spcAft>
              <a:defRPr/>
            </a:pPr>
            <a:endParaRPr lang="en-US" sz="1322" dirty="0">
              <a:solidFill>
                <a:srgbClr val="000000"/>
              </a:solidFill>
              <a:latin typeface="Segoe UI"/>
              <a:ea typeface="+mn-ea"/>
            </a:endParaRPr>
          </a:p>
        </p:txBody>
      </p:sp>
      <p:grpSp>
        <p:nvGrpSpPr>
          <p:cNvPr id="9" name="Group 8"/>
          <p:cNvGrpSpPr>
            <a:grpSpLocks/>
          </p:cNvGrpSpPr>
          <p:nvPr userDrawn="1"/>
        </p:nvGrpSpPr>
        <p:grpSpPr bwMode="auto">
          <a:xfrm flipH="1">
            <a:off x="7082692" y="1905173"/>
            <a:ext cx="4228448" cy="3343392"/>
            <a:chOff x="2348247" y="1709773"/>
            <a:chExt cx="7397345" cy="5322534"/>
          </a:xfrm>
        </p:grpSpPr>
        <p:pic>
          <p:nvPicPr>
            <p:cNvPr id="10" name="Picture 3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48247" y="1709773"/>
              <a:ext cx="3209061" cy="5322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3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30307" y="5211593"/>
              <a:ext cx="5615285" cy="1820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 name="Title 12"/>
          <p:cNvSpPr>
            <a:spLocks noGrp="1"/>
          </p:cNvSpPr>
          <p:nvPr>
            <p:ph type="title"/>
          </p:nvPr>
        </p:nvSpPr>
        <p:spPr/>
        <p:txBody>
          <a:bodyPr/>
          <a:lstStyle>
            <a:lvl1pPr>
              <a:defRPr>
                <a:gradFill>
                  <a:gsLst>
                    <a:gs pos="13750">
                      <a:schemeClr val="tx1"/>
                    </a:gs>
                    <a:gs pos="32000">
                      <a:schemeClr val="tx1"/>
                    </a:gs>
                  </a:gsLst>
                  <a:lin ang="5400000" scaled="0"/>
                </a:gradFill>
              </a:defRPr>
            </a:lvl1pPr>
          </a:lstStyle>
          <a:p>
            <a:r>
              <a:rPr lang="en-US"/>
              <a:t>Click to edit Master title style</a:t>
            </a:r>
          </a:p>
        </p:txBody>
      </p:sp>
      <p:sp>
        <p:nvSpPr>
          <p:cNvPr id="15" name="Text Placeholder 14"/>
          <p:cNvSpPr>
            <a:spLocks noGrp="1"/>
          </p:cNvSpPr>
          <p:nvPr>
            <p:ph type="body" sz="quarter" idx="11" hasCustomPrompt="1"/>
          </p:nvPr>
        </p:nvSpPr>
        <p:spPr>
          <a:xfrm>
            <a:off x="1039604" y="5403225"/>
            <a:ext cx="10883158" cy="627608"/>
          </a:xfrm>
        </p:spPr>
        <p:txBody>
          <a:bodyPr/>
          <a:lstStyle>
            <a:lvl1pPr marL="0" indent="0">
              <a:buFontTx/>
              <a:buNone/>
              <a:defRPr lang="en-US" sz="3135" kern="1200" spc="0" baseline="0" dirty="0" smtClean="0">
                <a:gradFill>
                  <a:gsLst>
                    <a:gs pos="15000">
                      <a:srgbClr val="1E1E1E"/>
                    </a:gs>
                    <a:gs pos="49000">
                      <a:srgbClr val="1E1E1E"/>
                    </a:gs>
                  </a:gsLst>
                  <a:lin ang="5400000" scaled="0"/>
                </a:gradFill>
                <a:latin typeface="+mj-lt"/>
                <a:ea typeface="+mn-ea"/>
                <a:cs typeface="+mn-cs"/>
              </a:defRPr>
            </a:lvl1pPr>
          </a:lstStyle>
          <a:p>
            <a:pPr marL="0" marR="0" lvl="0" indent="0" algn="l" defTabSz="914004" rtl="0" eaLnBrk="1" fontAlgn="auto" latinLnBrk="0" hangingPunct="1">
              <a:lnSpc>
                <a:spcPct val="90000"/>
              </a:lnSpc>
              <a:spcBef>
                <a:spcPct val="20000"/>
              </a:spcBef>
              <a:spcAft>
                <a:spcPts val="0"/>
              </a:spcAft>
              <a:buClrTx/>
              <a:buSzPct val="90000"/>
              <a:buFontTx/>
              <a:buNone/>
              <a:tabLst/>
            </a:pPr>
            <a:r>
              <a:rPr lang="en-US" dirty="0"/>
              <a:t>Potential highlight or call to action goes here</a:t>
            </a:r>
          </a:p>
        </p:txBody>
      </p:sp>
    </p:spTree>
    <p:extLst>
      <p:ext uri="{BB962C8B-B14F-4D97-AF65-F5344CB8AC3E}">
        <p14:creationId xmlns:p14="http://schemas.microsoft.com/office/powerpoint/2010/main" val="319049395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Single column Grey with bullets">
    <p:bg>
      <p:bgPr>
        <a:solidFill>
          <a:srgbClr val="1E1E1E"/>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8"/>
            <a:ext cx="6274973" cy="1943393"/>
          </a:xfrm>
        </p:spPr>
        <p:txBody>
          <a:bodyPr wrap="square">
            <a:spAutoFit/>
          </a:bodyPr>
          <a:lstStyle>
            <a:lvl1pPr marL="392014" indent="-392014">
              <a:spcBef>
                <a:spcPts val="1200"/>
              </a:spcBef>
              <a:buClr>
                <a:srgbClr val="92D050"/>
              </a:buClr>
              <a:buSzPct val="100000"/>
              <a:buFont typeface="Wingdings" panose="05000000000000000000" pitchFamily="2" charset="2"/>
              <a:buChar char="ü"/>
              <a:defRPr sz="3135">
                <a:gradFill>
                  <a:gsLst>
                    <a:gs pos="82500">
                      <a:schemeClr val="tx1"/>
                    </a:gs>
                    <a:gs pos="43000">
                      <a:schemeClr val="tx1"/>
                    </a:gs>
                  </a:gsLst>
                  <a:lin ang="5400000" scaled="0"/>
                </a:gradFill>
              </a:defRPr>
            </a:lvl1pPr>
            <a:lvl2pPr marL="672024" indent="-280010">
              <a:buClr>
                <a:srgbClr val="92D050"/>
              </a:buClr>
              <a:buSzPct val="100000"/>
              <a:buFont typeface="Wingdings" panose="05000000000000000000" pitchFamily="2" charset="2"/>
              <a:buChar char="ü"/>
              <a:defRPr sz="2352">
                <a:gradFill>
                  <a:gsLst>
                    <a:gs pos="82500">
                      <a:schemeClr val="tx1"/>
                    </a:gs>
                    <a:gs pos="43000">
                      <a:schemeClr val="tx1"/>
                    </a:gs>
                  </a:gsLst>
                  <a:lin ang="5400000" scaled="0"/>
                </a:gradFill>
              </a:defRPr>
            </a:lvl2pPr>
            <a:lvl3pPr marL="684469" indent="267565">
              <a:buClr>
                <a:srgbClr val="92D050"/>
              </a:buClr>
              <a:buSzPct val="100000"/>
              <a:buFont typeface="Wingdings" panose="05000000000000000000" pitchFamily="2" charset="2"/>
              <a:buChar char="ü"/>
              <a:tabLst/>
              <a:defRPr sz="1960">
                <a:gradFill>
                  <a:gsLst>
                    <a:gs pos="82500">
                      <a:schemeClr val="tx1"/>
                    </a:gs>
                    <a:gs pos="43000">
                      <a:schemeClr val="tx1"/>
                    </a:gs>
                  </a:gsLst>
                  <a:lin ang="5400000" scaled="0"/>
                </a:gradFill>
              </a:defRPr>
            </a:lvl3pPr>
            <a:lvl4pPr marL="952033" indent="224008">
              <a:buClr>
                <a:srgbClr val="92D050"/>
              </a:buClr>
              <a:buSzPct val="100000"/>
              <a:buFont typeface="Wingdings" panose="05000000000000000000" pitchFamily="2" charset="2"/>
              <a:buChar char="ü"/>
              <a:defRPr>
                <a:gradFill>
                  <a:gsLst>
                    <a:gs pos="82500">
                      <a:schemeClr val="tx1"/>
                    </a:gs>
                    <a:gs pos="43000">
                      <a:schemeClr val="tx1"/>
                    </a:gs>
                  </a:gsLst>
                  <a:lin ang="5400000" scaled="0"/>
                </a:gradFill>
              </a:defRPr>
            </a:lvl4pPr>
            <a:lvl5pPr marL="1176041" indent="-224008">
              <a:buClr>
                <a:srgbClr val="92D050"/>
              </a:buClr>
              <a:buSzPct val="100000"/>
              <a:buFont typeface="Wingdings" panose="05000000000000000000" pitchFamily="2" charset="2"/>
              <a:buChar char="ü"/>
              <a:tabLst/>
              <a:defRPr>
                <a:gradFill>
                  <a:gsLst>
                    <a:gs pos="82500">
                      <a:schemeClr val="tx1"/>
                    </a:gs>
                    <a:gs pos="4300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a:xfrm>
            <a:off x="1558" y="5222104"/>
            <a:ext cx="12190444" cy="1635896"/>
          </a:xfrm>
          <a:prstGeom prst="rect">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004" eaLnBrk="1" fontAlgn="auto" hangingPunct="1">
              <a:spcBef>
                <a:spcPts val="0"/>
              </a:spcBef>
              <a:spcAft>
                <a:spcPts val="0"/>
              </a:spcAft>
              <a:defRPr/>
            </a:pPr>
            <a:endParaRPr lang="en-US" sz="1764">
              <a:solidFill>
                <a:srgbClr val="FFFFFF"/>
              </a:solidFill>
            </a:endParaRPr>
          </a:p>
        </p:txBody>
      </p:sp>
      <p:sp>
        <p:nvSpPr>
          <p:cNvPr id="8" name="Freeform 99"/>
          <p:cNvSpPr>
            <a:spLocks noChangeAspect="1"/>
          </p:cNvSpPr>
          <p:nvPr userDrawn="1"/>
        </p:nvSpPr>
        <p:spPr bwMode="black">
          <a:xfrm>
            <a:off x="474670" y="5491049"/>
            <a:ext cx="564934" cy="414033"/>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tx1"/>
          </a:solidFill>
          <a:ln>
            <a:noFill/>
          </a:ln>
          <a:extLst/>
        </p:spPr>
        <p:txBody>
          <a:bodyPr lIns="68550" tIns="34275" rIns="68550" bIns="34275"/>
          <a:lstStyle/>
          <a:p>
            <a:pPr defTabSz="914004" eaLnBrk="1" fontAlgn="auto" hangingPunct="1">
              <a:spcBef>
                <a:spcPts val="0"/>
              </a:spcBef>
              <a:spcAft>
                <a:spcPts val="0"/>
              </a:spcAft>
              <a:defRPr/>
            </a:pPr>
            <a:endParaRPr lang="en-US" sz="1322" dirty="0">
              <a:solidFill>
                <a:srgbClr val="000000"/>
              </a:solidFill>
              <a:latin typeface="Segoe UI"/>
              <a:ea typeface="+mn-ea"/>
            </a:endParaRPr>
          </a:p>
        </p:txBody>
      </p:sp>
      <p:grpSp>
        <p:nvGrpSpPr>
          <p:cNvPr id="9" name="Group 8"/>
          <p:cNvGrpSpPr>
            <a:grpSpLocks/>
          </p:cNvGrpSpPr>
          <p:nvPr userDrawn="1"/>
        </p:nvGrpSpPr>
        <p:grpSpPr bwMode="auto">
          <a:xfrm flipH="1">
            <a:off x="7082692" y="1905173"/>
            <a:ext cx="4228448" cy="3343392"/>
            <a:chOff x="2348247" y="1709773"/>
            <a:chExt cx="7397345" cy="5322534"/>
          </a:xfrm>
        </p:grpSpPr>
        <p:pic>
          <p:nvPicPr>
            <p:cNvPr id="10" name="Picture 3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48247" y="1709773"/>
              <a:ext cx="3209061" cy="5322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3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30307" y="5211593"/>
              <a:ext cx="5615285" cy="1820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 name="Title 12"/>
          <p:cNvSpPr>
            <a:spLocks noGrp="1"/>
          </p:cNvSpPr>
          <p:nvPr>
            <p:ph type="title"/>
          </p:nvPr>
        </p:nvSpPr>
        <p:spPr/>
        <p:txBody>
          <a:bodyPr/>
          <a:lstStyle>
            <a:lvl1pPr>
              <a:defRPr>
                <a:gradFill>
                  <a:gsLst>
                    <a:gs pos="13750">
                      <a:schemeClr val="tx1"/>
                    </a:gs>
                    <a:gs pos="32000">
                      <a:schemeClr val="tx1"/>
                    </a:gs>
                  </a:gsLst>
                  <a:lin ang="5400000" scaled="0"/>
                </a:gradFill>
              </a:defRPr>
            </a:lvl1pPr>
          </a:lstStyle>
          <a:p>
            <a:r>
              <a:rPr lang="en-US"/>
              <a:t>Click to edit Master title style</a:t>
            </a:r>
          </a:p>
        </p:txBody>
      </p:sp>
      <p:sp>
        <p:nvSpPr>
          <p:cNvPr id="15" name="Text Placeholder 14"/>
          <p:cNvSpPr>
            <a:spLocks noGrp="1"/>
          </p:cNvSpPr>
          <p:nvPr>
            <p:ph type="body" sz="quarter" idx="11" hasCustomPrompt="1"/>
          </p:nvPr>
        </p:nvSpPr>
        <p:spPr>
          <a:xfrm>
            <a:off x="1039604" y="5403226"/>
            <a:ext cx="10883158" cy="615609"/>
          </a:xfrm>
        </p:spPr>
        <p:txBody>
          <a:bodyPr/>
          <a:lstStyle>
            <a:lvl1pPr marL="0" indent="0">
              <a:buFontTx/>
              <a:buNone/>
              <a:defRPr sz="3135" baseline="0">
                <a:gradFill>
                  <a:gsLst>
                    <a:gs pos="15000">
                      <a:srgbClr val="1E1E1E"/>
                    </a:gs>
                    <a:gs pos="49000">
                      <a:srgbClr val="1E1E1E"/>
                    </a:gs>
                  </a:gsLst>
                  <a:lin ang="5400000" scaled="0"/>
                </a:gradFill>
              </a:defRPr>
            </a:lvl1pPr>
          </a:lstStyle>
          <a:p>
            <a:pPr lvl="0"/>
            <a:r>
              <a:rPr lang="en-US" dirty="0"/>
              <a:t>Potential highlight or call to action goes here</a:t>
            </a:r>
          </a:p>
        </p:txBody>
      </p:sp>
    </p:spTree>
    <p:extLst>
      <p:ext uri="{BB962C8B-B14F-4D97-AF65-F5344CB8AC3E}">
        <p14:creationId xmlns:p14="http://schemas.microsoft.com/office/powerpoint/2010/main" val="10507003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mp; Non-bulleted text Blue">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5826759" cy="1292149"/>
          </a:xfrm>
        </p:spPr>
        <p:txBody>
          <a:bodyPr vert="horz" wrap="square" lIns="146304" tIns="91440" rIns="146304" bIns="91440" rtlCol="0">
            <a:spAutoFit/>
          </a:bodyPr>
          <a:lstStyle>
            <a:lvl1pPr>
              <a:defRPr lang="en-US" sz="3919" spc="0" dirty="0">
                <a:gradFill>
                  <a:gsLst>
                    <a:gs pos="81250">
                      <a:schemeClr val="tx1"/>
                    </a:gs>
                    <a:gs pos="47000">
                      <a:schemeClr val="tx1"/>
                    </a:gs>
                  </a:gsLst>
                  <a:lin ang="5400000" scaled="0"/>
                </a:gradFill>
                <a:cs typeface="+mn-cs"/>
              </a:defRPr>
            </a:lvl1pPr>
          </a:lstStyle>
          <a:p>
            <a:pPr marL="0" marR="0" lvl="0" indent="0" fontAlgn="auto">
              <a:spcBef>
                <a:spcPct val="20000"/>
              </a:spcBef>
              <a:spcAft>
                <a:spcPts val="0"/>
              </a:spcAft>
              <a:buClrTx/>
              <a:buSzPct val="90000"/>
              <a:buFont typeface="Arial" pitchFamily="34" charset="0"/>
              <a:tabLst/>
            </a:pPr>
            <a:r>
              <a:rPr lang="en-US"/>
              <a:t>Click to edit Master title style</a:t>
            </a:r>
            <a:endParaRPr lang="en-US" dirty="0"/>
          </a:p>
        </p:txBody>
      </p:sp>
      <p:pic>
        <p:nvPicPr>
          <p:cNvPr id="4" name="Picture 2" descr="cropped16x9_code.jpg"/>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6099113" y="0"/>
            <a:ext cx="6092887"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Placeholder 4"/>
          <p:cNvSpPr>
            <a:spLocks noGrp="1"/>
          </p:cNvSpPr>
          <p:nvPr>
            <p:ph type="body" sz="quarter" idx="10"/>
          </p:nvPr>
        </p:nvSpPr>
        <p:spPr>
          <a:xfrm>
            <a:off x="269240" y="1635897"/>
            <a:ext cx="5826759" cy="561290"/>
          </a:xfrm>
        </p:spPr>
        <p:txBody>
          <a:bodyPr/>
          <a:lstStyle>
            <a:lvl1pPr marL="0" indent="0">
              <a:buNone/>
              <a:defRPr sz="2744"/>
            </a:lvl1pPr>
          </a:lstStyle>
          <a:p>
            <a:pPr lvl="0"/>
            <a:r>
              <a:rPr lang="en-US"/>
              <a:t>Click to edit Master text styles</a:t>
            </a:r>
          </a:p>
        </p:txBody>
      </p:sp>
    </p:spTree>
    <p:extLst>
      <p:ext uri="{BB962C8B-B14F-4D97-AF65-F5344CB8AC3E}">
        <p14:creationId xmlns:p14="http://schemas.microsoft.com/office/powerpoint/2010/main" val="1281353664"/>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mp; Non-bulleted text Green">
    <p:bg>
      <p:bgPr>
        <a:solidFill>
          <a:srgbClr val="89C40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69242" y="291104"/>
            <a:ext cx="5826760" cy="1267431"/>
          </a:xfrm>
        </p:spPr>
        <p:txBody>
          <a:bodyPr/>
          <a:lstStyle>
            <a:lvl1pPr marL="0" indent="0">
              <a:buNone/>
              <a:defRPr sz="3919">
                <a:gradFill>
                  <a:gsLst>
                    <a:gs pos="15000">
                      <a:srgbClr val="1E1E1E"/>
                    </a:gs>
                    <a:gs pos="49000">
                      <a:srgbClr val="1E1E1E"/>
                    </a:gs>
                  </a:gsLst>
                  <a:lin ang="5400000" scaled="0"/>
                </a:gradFill>
              </a:defRPr>
            </a:lvl1pPr>
            <a:lvl2pPr marL="0" indent="0">
              <a:buFontTx/>
              <a:buNone/>
              <a:defRPr sz="1960">
                <a:gradFill>
                  <a:gsLst>
                    <a:gs pos="73750">
                      <a:schemeClr val="bg1"/>
                    </a:gs>
                    <a:gs pos="36000">
                      <a:schemeClr val="bg1"/>
                    </a:gs>
                  </a:gsLst>
                  <a:lin ang="5400000" scaled="0"/>
                </a:gradFill>
              </a:defRPr>
            </a:lvl2pPr>
            <a:lvl3pPr marL="224008" indent="0">
              <a:buNone/>
              <a:defRPr/>
            </a:lvl3pPr>
            <a:lvl4pPr marL="448016" indent="0">
              <a:buNone/>
              <a:defRPr/>
            </a:lvl4pPr>
            <a:lvl5pPr marL="672024" indent="0">
              <a:buNone/>
              <a:defRPr/>
            </a:lvl5pPr>
          </a:lstStyle>
          <a:p>
            <a:pPr lvl="0"/>
            <a:r>
              <a:rPr lang="en-US"/>
              <a:t>Click to edit Master text styles</a:t>
            </a:r>
          </a:p>
        </p:txBody>
      </p:sp>
      <p:pic>
        <p:nvPicPr>
          <p:cNvPr id="4" name="Picture 2" descr="cropped16x9_code.jpg"/>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6099113" y="0"/>
            <a:ext cx="6092887"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 Placeholder 7"/>
          <p:cNvSpPr>
            <a:spLocks noGrp="1"/>
          </p:cNvSpPr>
          <p:nvPr>
            <p:ph type="body" sz="quarter" idx="11"/>
          </p:nvPr>
        </p:nvSpPr>
        <p:spPr>
          <a:xfrm>
            <a:off x="269240" y="1635897"/>
            <a:ext cx="5737119" cy="561290"/>
          </a:xfrm>
        </p:spPr>
        <p:txBody>
          <a:bodyPr/>
          <a:lstStyle>
            <a:lvl1pPr marL="0" indent="0">
              <a:buNone/>
              <a:defRPr sz="2744">
                <a:gradFill>
                  <a:gsLst>
                    <a:gs pos="15000">
                      <a:srgbClr val="1E1E1E"/>
                    </a:gs>
                    <a:gs pos="49000">
                      <a:srgbClr val="1E1E1E"/>
                    </a:gs>
                  </a:gsLst>
                  <a:lin ang="5400000" scaled="0"/>
                </a:gradFill>
              </a:defRPr>
            </a:lvl1pPr>
          </a:lstStyle>
          <a:p>
            <a:pPr lvl="0"/>
            <a:r>
              <a:rPr lang="en-US"/>
              <a:t>Click to edit Master text styles</a:t>
            </a:r>
          </a:p>
        </p:txBody>
      </p:sp>
    </p:spTree>
    <p:extLst>
      <p:ext uri="{BB962C8B-B14F-4D97-AF65-F5344CB8AC3E}">
        <p14:creationId xmlns:p14="http://schemas.microsoft.com/office/powerpoint/2010/main" val="594829735"/>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7"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866025619"/>
      </p:ext>
    </p:extLst>
  </p:cSld>
  <p:clrMapOvr>
    <a:masterClrMapping/>
  </p:clrMapOvr>
  <p:transition>
    <p:fade/>
  </p:transition>
  <p:hf hdr="0" ftr="0" dt="0"/>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amp; Non-bulleted text Alt. Blue">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5826759" cy="1292149"/>
          </a:xfrm>
        </p:spPr>
        <p:txBody>
          <a:bodyPr vert="horz" wrap="square" lIns="146304" tIns="91440" rIns="146304" bIns="91440" rtlCol="0">
            <a:spAutoFit/>
          </a:bodyPr>
          <a:lstStyle>
            <a:lvl1pPr>
              <a:defRPr lang="en-US" sz="3919" spc="0" dirty="0">
                <a:gradFill>
                  <a:gsLst>
                    <a:gs pos="81250">
                      <a:schemeClr val="tx1"/>
                    </a:gs>
                    <a:gs pos="47000">
                      <a:schemeClr val="tx1"/>
                    </a:gs>
                  </a:gsLst>
                  <a:lin ang="5400000" scaled="0"/>
                </a:gradFill>
                <a:cs typeface="+mn-cs"/>
              </a:defRPr>
            </a:lvl1pPr>
          </a:lstStyle>
          <a:p>
            <a:pPr marL="0" marR="0" lvl="0" indent="0" fontAlgn="auto">
              <a:spcBef>
                <a:spcPct val="20000"/>
              </a:spcBef>
              <a:spcAft>
                <a:spcPts val="0"/>
              </a:spcAft>
              <a:buClrTx/>
              <a:buSzPct val="90000"/>
              <a:buFont typeface="Arial" pitchFamily="34" charset="0"/>
              <a:tabLst/>
            </a:pPr>
            <a:r>
              <a:rPr lang="en-US"/>
              <a:t>Click to edit Master title style</a:t>
            </a:r>
            <a:endParaRPr lang="en-US" dirty="0"/>
          </a:p>
        </p:txBody>
      </p:sp>
      <p:sp>
        <p:nvSpPr>
          <p:cNvPr id="5" name="Text Placeholder 4"/>
          <p:cNvSpPr>
            <a:spLocks noGrp="1"/>
          </p:cNvSpPr>
          <p:nvPr>
            <p:ph type="body" sz="quarter" idx="10"/>
          </p:nvPr>
        </p:nvSpPr>
        <p:spPr>
          <a:xfrm>
            <a:off x="269240" y="1635897"/>
            <a:ext cx="5826759" cy="561290"/>
          </a:xfrm>
        </p:spPr>
        <p:txBody>
          <a:bodyPr/>
          <a:lstStyle>
            <a:lvl1pPr marL="0" indent="0">
              <a:buNone/>
              <a:defRPr sz="2744"/>
            </a:lvl1pPr>
          </a:lstStyle>
          <a:p>
            <a:pPr lvl="0"/>
            <a:r>
              <a:rPr lang="en-US"/>
              <a:t>Click to edit Master text styles</a:t>
            </a:r>
          </a:p>
        </p:txBody>
      </p:sp>
    </p:spTree>
    <p:extLst>
      <p:ext uri="{BB962C8B-B14F-4D97-AF65-F5344CB8AC3E}">
        <p14:creationId xmlns:p14="http://schemas.microsoft.com/office/powerpoint/2010/main" val="4268391865"/>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amp; Non-bulleted text Alt. Grey">
    <p:bg>
      <p:bgPr>
        <a:solidFill>
          <a:srgbClr val="1E1E1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5826759" cy="1292149"/>
          </a:xfrm>
        </p:spPr>
        <p:txBody>
          <a:bodyPr vert="horz" wrap="square" lIns="146304" tIns="91440" rIns="146304" bIns="91440" rtlCol="0">
            <a:spAutoFit/>
          </a:bodyPr>
          <a:lstStyle>
            <a:lvl1pPr>
              <a:defRPr lang="en-US" sz="3919" spc="0" dirty="0">
                <a:gradFill>
                  <a:gsLst>
                    <a:gs pos="81250">
                      <a:schemeClr val="tx1"/>
                    </a:gs>
                    <a:gs pos="47000">
                      <a:schemeClr val="tx1"/>
                    </a:gs>
                  </a:gsLst>
                  <a:lin ang="5400000" scaled="0"/>
                </a:gradFill>
                <a:cs typeface="+mn-cs"/>
              </a:defRPr>
            </a:lvl1pPr>
          </a:lstStyle>
          <a:p>
            <a:pPr marL="0" marR="0" lvl="0" indent="0" fontAlgn="auto">
              <a:spcBef>
                <a:spcPct val="20000"/>
              </a:spcBef>
              <a:spcAft>
                <a:spcPts val="0"/>
              </a:spcAft>
              <a:buClrTx/>
              <a:buSzPct val="90000"/>
              <a:buFont typeface="Arial" pitchFamily="34" charset="0"/>
              <a:tabLst/>
            </a:pPr>
            <a:r>
              <a:rPr lang="en-US"/>
              <a:t>Click to edit Master title style</a:t>
            </a:r>
            <a:endParaRPr lang="en-US" dirty="0"/>
          </a:p>
        </p:txBody>
      </p:sp>
      <p:sp>
        <p:nvSpPr>
          <p:cNvPr id="5" name="Text Placeholder 4"/>
          <p:cNvSpPr>
            <a:spLocks noGrp="1"/>
          </p:cNvSpPr>
          <p:nvPr>
            <p:ph type="body" sz="quarter" idx="10"/>
          </p:nvPr>
        </p:nvSpPr>
        <p:spPr>
          <a:xfrm>
            <a:off x="269240" y="1635897"/>
            <a:ext cx="5826759" cy="561290"/>
          </a:xfrm>
        </p:spPr>
        <p:txBody>
          <a:bodyPr/>
          <a:lstStyle>
            <a:lvl1pPr marL="0" indent="0">
              <a:buNone/>
              <a:defRPr sz="2744"/>
            </a:lvl1pPr>
          </a:lstStyle>
          <a:p>
            <a:pPr lvl="0"/>
            <a:r>
              <a:rPr lang="en-US"/>
              <a:t>Click to edit Master text styles</a:t>
            </a:r>
          </a:p>
        </p:txBody>
      </p:sp>
    </p:spTree>
    <p:extLst>
      <p:ext uri="{BB962C8B-B14F-4D97-AF65-F5344CB8AC3E}">
        <p14:creationId xmlns:p14="http://schemas.microsoft.com/office/powerpoint/2010/main" val="251956653"/>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9"/>
            <a:ext cx="11653523" cy="1985641"/>
          </a:xfrm>
        </p:spPr>
        <p:txBody>
          <a:bodyPr>
            <a:spAutoFit/>
          </a:bodyPr>
          <a:lstStyle>
            <a:lvl1pPr marL="0" indent="0">
              <a:buFontTx/>
              <a:buNone/>
              <a:defRPr sz="3527"/>
            </a:lvl1pPr>
            <a:lvl2pPr marL="336012" indent="0">
              <a:buFontTx/>
              <a:buNone/>
              <a:defRPr/>
            </a:lvl2pPr>
            <a:lvl3pPr marL="560020" indent="0">
              <a:buFontTx/>
              <a:buNone/>
              <a:defRPr/>
            </a:lvl3pPr>
            <a:lvl4pPr marL="784027" indent="0">
              <a:buFontTx/>
              <a:buNone/>
              <a:defRPr/>
            </a:lvl4pPr>
            <a:lvl5pPr marL="1008036" indent="0">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2720759"/>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and non-bulleted Content with artwork">
    <p:spTree>
      <p:nvGrpSpPr>
        <p:cNvPr id="1" name=""/>
        <p:cNvGrpSpPr/>
        <p:nvPr/>
      </p:nvGrpSpPr>
      <p:grpSpPr>
        <a:xfrm>
          <a:off x="0" y="0"/>
          <a:ext cx="0" cy="0"/>
          <a:chOff x="0" y="0"/>
          <a:chExt cx="0" cy="0"/>
        </a:xfrm>
      </p:grpSpPr>
      <p:pic>
        <p:nvPicPr>
          <p:cNvPr id="5" name="Pictur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 y="0"/>
            <a:ext cx="1219044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 Placeholder 3"/>
          <p:cNvSpPr>
            <a:spLocks noGrp="1"/>
          </p:cNvSpPr>
          <p:nvPr>
            <p:ph type="body" sz="quarter" idx="10"/>
          </p:nvPr>
        </p:nvSpPr>
        <p:spPr>
          <a:xfrm>
            <a:off x="269240" y="1189179"/>
            <a:ext cx="11653523" cy="669927"/>
          </a:xfrm>
        </p:spPr>
        <p:txBody>
          <a:bodyPr>
            <a:spAutoFit/>
          </a:bodyPr>
          <a:lstStyle>
            <a:lvl1pPr marL="0" indent="0">
              <a:buFontTx/>
              <a:buNone/>
              <a:defRPr sz="3527"/>
            </a:lvl1pPr>
            <a:lvl2pPr marL="336012" indent="0">
              <a:buFontTx/>
              <a:buNone/>
              <a:defRPr/>
            </a:lvl2pPr>
            <a:lvl3pPr marL="560020" indent="0">
              <a:buFontTx/>
              <a:buNone/>
              <a:defRPr/>
            </a:lvl3pPr>
            <a:lvl4pPr marL="784027" indent="0">
              <a:buFontTx/>
              <a:buNone/>
              <a:defRPr/>
            </a:lvl4pPr>
            <a:lvl5pPr marL="1008036" indent="0">
              <a:buFontTx/>
              <a:buNone/>
              <a:defRPr/>
            </a:lvl5pPr>
          </a:lstStyle>
          <a:p>
            <a:pPr lvl="0"/>
            <a:r>
              <a:rPr lang="en-US"/>
              <a:t>Click to edit Master text styles</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00257766"/>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9"/>
            <a:ext cx="11653523" cy="1985641"/>
          </a:xfrm>
        </p:spPr>
        <p:txBody>
          <a:bodyPr>
            <a:spAutoFit/>
          </a:bodyPr>
          <a:lstStyle>
            <a:lvl1pPr>
              <a:defRPr sz="352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52034479"/>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0"/>
            </a:lvl2pPr>
            <a:lvl3pPr marL="227120" indent="0">
              <a:buNone/>
              <a:tabLst/>
              <a:defRPr sz="1960"/>
            </a:lvl3pPr>
            <a:lvl4pPr marL="451127" indent="0">
              <a:buNone/>
              <a:defRPr/>
            </a:lvl4pPr>
            <a:lvl5pPr marL="672024"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0"/>
            </a:lvl2pPr>
            <a:lvl3pPr marL="227120" indent="0">
              <a:buNone/>
              <a:tabLst/>
              <a:defRPr sz="1960"/>
            </a:lvl3pPr>
            <a:lvl4pPr marL="451127" indent="0">
              <a:buNone/>
              <a:defRPr/>
            </a:lvl4pPr>
            <a:lvl5pPr marL="672024"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71775172"/>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566" indent="-281566">
              <a:spcBef>
                <a:spcPts val="1200"/>
              </a:spcBef>
              <a:buClr>
                <a:schemeClr val="tx1"/>
              </a:buClr>
              <a:buFont typeface="Arial" pitchFamily="34" charset="0"/>
              <a:buChar char="•"/>
              <a:defRPr sz="3135"/>
            </a:lvl1pPr>
            <a:lvl2pPr marL="520496" indent="-228510">
              <a:defRPr sz="2352"/>
            </a:lvl2pPr>
            <a:lvl3pPr marL="685532" indent="-165035">
              <a:tabLst/>
              <a:defRPr sz="1960"/>
            </a:lvl3pPr>
            <a:lvl4pPr marL="863261" indent="-177731">
              <a:defRPr/>
            </a:lvl4pPr>
            <a:lvl5pPr marL="1028296" indent="-165035">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6"/>
            <a:ext cx="5378548" cy="2377940"/>
          </a:xfrm>
        </p:spPr>
        <p:txBody>
          <a:bodyPr wrap="square">
            <a:spAutoFit/>
          </a:bodyPr>
          <a:lstStyle>
            <a:lvl1pPr marL="281566" indent="-281566">
              <a:spcBef>
                <a:spcPts val="1200"/>
              </a:spcBef>
              <a:buClr>
                <a:schemeClr val="tx1"/>
              </a:buClr>
              <a:buFont typeface="Arial" pitchFamily="34" charset="0"/>
              <a:buChar char="•"/>
              <a:defRPr sz="3135"/>
            </a:lvl1pPr>
            <a:lvl2pPr marL="520496" indent="-228510">
              <a:defRPr sz="2352"/>
            </a:lvl2pPr>
            <a:lvl3pPr marL="685532" indent="-165035">
              <a:tabLst/>
              <a:defRPr sz="1960"/>
            </a:lvl3pPr>
            <a:lvl4pPr marL="863261" indent="-177731">
              <a:defRPr/>
            </a:lvl4pPr>
            <a:lvl5pPr marL="1028296" indent="-165035">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86604820"/>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wo Column Green Bullet text">
    <p:bg>
      <p:bgPr>
        <a:solidFill>
          <a:srgbClr val="1E1E1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392014" indent="-392014">
              <a:spcBef>
                <a:spcPts val="1200"/>
              </a:spcBef>
              <a:buClr>
                <a:srgbClr val="89C402"/>
              </a:buClr>
              <a:buSzPct val="100000"/>
              <a:buFont typeface="Wingdings" panose="05000000000000000000" pitchFamily="2" charset="2"/>
              <a:buChar char="ü"/>
              <a:defRPr sz="3135"/>
            </a:lvl1pPr>
            <a:lvl2pPr marL="728025" indent="-336012">
              <a:buClr>
                <a:srgbClr val="89C402"/>
              </a:buClr>
              <a:buSzPct val="100000"/>
              <a:buFont typeface="Wingdings" panose="05000000000000000000" pitchFamily="2" charset="2"/>
              <a:buChar char="ü"/>
              <a:defRPr sz="2352"/>
            </a:lvl2pPr>
            <a:lvl3pPr marL="1008036" indent="-280010">
              <a:buClr>
                <a:srgbClr val="89C402"/>
              </a:buClr>
              <a:buSzPct val="100000"/>
              <a:buFont typeface="Wingdings" panose="05000000000000000000" pitchFamily="2" charset="2"/>
              <a:buChar char="ü"/>
              <a:tabLst/>
              <a:defRPr sz="1960"/>
            </a:lvl3pPr>
            <a:lvl4pPr marL="1232043" indent="-224008">
              <a:buClr>
                <a:srgbClr val="89C402"/>
              </a:buClr>
              <a:buSzPct val="100000"/>
              <a:buFont typeface="Wingdings" panose="05000000000000000000" pitchFamily="2" charset="2"/>
              <a:buChar char="ü"/>
              <a:defRPr lang="en-US" sz="1764" kern="1200" spc="0" baseline="0" dirty="0">
                <a:gradFill>
                  <a:gsLst>
                    <a:gs pos="1250">
                      <a:schemeClr val="tx1"/>
                    </a:gs>
                    <a:gs pos="100000">
                      <a:schemeClr val="tx1"/>
                    </a:gs>
                  </a:gsLst>
                  <a:lin ang="5400000" scaled="0"/>
                </a:gradFill>
                <a:latin typeface="+mn-lt"/>
                <a:ea typeface="+mn-ea"/>
                <a:cs typeface="+mn-cs"/>
              </a:defRPr>
            </a:lvl4pPr>
            <a:lvl5pPr marL="1232043" indent="-224008">
              <a:buClr>
                <a:srgbClr val="89C402"/>
              </a:buClr>
              <a:buSzPct val="100000"/>
              <a:buFont typeface="Wingdings" panose="05000000000000000000" pitchFamily="2" charset="2"/>
              <a:buChar char="ü"/>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3"/>
          <p:cNvSpPr>
            <a:spLocks noGrp="1"/>
          </p:cNvSpPr>
          <p:nvPr>
            <p:ph type="body" sz="quarter" idx="11"/>
          </p:nvPr>
        </p:nvSpPr>
        <p:spPr>
          <a:xfrm>
            <a:off x="6546534" y="1189176"/>
            <a:ext cx="5378548" cy="2377940"/>
          </a:xfrm>
        </p:spPr>
        <p:txBody>
          <a:bodyPr wrap="square">
            <a:spAutoFit/>
          </a:bodyPr>
          <a:lstStyle>
            <a:lvl1pPr marL="392014" indent="-392014">
              <a:spcBef>
                <a:spcPts val="1200"/>
              </a:spcBef>
              <a:buClr>
                <a:srgbClr val="89C402"/>
              </a:buClr>
              <a:buSzPct val="100000"/>
              <a:buFont typeface="Wingdings" panose="05000000000000000000" pitchFamily="2" charset="2"/>
              <a:buChar char="ü"/>
              <a:defRPr sz="3135"/>
            </a:lvl1pPr>
            <a:lvl2pPr marL="728025" indent="-336012">
              <a:buClr>
                <a:srgbClr val="89C402"/>
              </a:buClr>
              <a:buSzPct val="100000"/>
              <a:buFont typeface="Wingdings" panose="05000000000000000000" pitchFamily="2" charset="2"/>
              <a:buChar char="ü"/>
              <a:defRPr sz="2352"/>
            </a:lvl2pPr>
            <a:lvl3pPr marL="1008036" indent="-280010">
              <a:buClr>
                <a:srgbClr val="89C402"/>
              </a:buClr>
              <a:buSzPct val="100000"/>
              <a:buFont typeface="Wingdings" panose="05000000000000000000" pitchFamily="2" charset="2"/>
              <a:buChar char="ü"/>
              <a:tabLst/>
              <a:defRPr sz="1960"/>
            </a:lvl3pPr>
            <a:lvl4pPr marL="1232043" indent="-224008">
              <a:buClr>
                <a:srgbClr val="89C402"/>
              </a:buClr>
              <a:buSzPct val="100000"/>
              <a:buFont typeface="Wingdings" panose="05000000000000000000" pitchFamily="2" charset="2"/>
              <a:buChar char="ü"/>
              <a:defRPr lang="en-US" sz="1764" kern="1200" spc="0" baseline="0" dirty="0">
                <a:gradFill>
                  <a:gsLst>
                    <a:gs pos="1250">
                      <a:schemeClr val="tx1"/>
                    </a:gs>
                    <a:gs pos="100000">
                      <a:schemeClr val="tx1"/>
                    </a:gs>
                  </a:gsLst>
                  <a:lin ang="5400000" scaled="0"/>
                </a:gradFill>
                <a:latin typeface="+mn-lt"/>
                <a:ea typeface="+mn-ea"/>
                <a:cs typeface="+mn-cs"/>
              </a:defRPr>
            </a:lvl4pPr>
            <a:lvl5pPr marL="1232043" indent="-224008">
              <a:buClr>
                <a:srgbClr val="89C402"/>
              </a:buClr>
              <a:buSzPct val="100000"/>
              <a:buFont typeface="Wingdings" panose="05000000000000000000" pitchFamily="2" charset="2"/>
              <a:buChar char="ü"/>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21078816"/>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629781685"/>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and subhea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3"/>
          <p:cNvSpPr>
            <a:spLocks noGrp="1"/>
          </p:cNvSpPr>
          <p:nvPr>
            <p:ph type="body" sz="quarter" idx="10" hasCustomPrompt="1"/>
          </p:nvPr>
        </p:nvSpPr>
        <p:spPr>
          <a:xfrm>
            <a:off x="269240" y="1008336"/>
            <a:ext cx="11653523" cy="561290"/>
          </a:xfrm>
        </p:spPr>
        <p:txBody>
          <a:bodyPr/>
          <a:lstStyle>
            <a:lvl1pPr marL="0" indent="0">
              <a:buFontTx/>
              <a:buNone/>
              <a:defRPr sz="2744" baseline="0"/>
            </a:lvl1pPr>
            <a:lvl2pPr marL="336012" indent="0">
              <a:buFontTx/>
              <a:buNone/>
              <a:defRPr/>
            </a:lvl2pPr>
            <a:lvl3pPr marL="560020" indent="0">
              <a:buFontTx/>
              <a:buNone/>
              <a:defRPr/>
            </a:lvl3pPr>
            <a:lvl4pPr marL="784027" indent="0">
              <a:buFontTx/>
              <a:buNone/>
              <a:defRPr/>
            </a:lvl4pPr>
            <a:lvl5pPr marL="1008036" indent="0">
              <a:buFontTx/>
              <a:buNone/>
              <a:defRPr/>
            </a:lvl5pPr>
          </a:lstStyle>
          <a:p>
            <a:pPr lvl="0"/>
            <a:r>
              <a:rPr lang="en-US" dirty="0"/>
              <a:t>Sub-head, or additional information goes here</a:t>
            </a:r>
          </a:p>
        </p:txBody>
      </p:sp>
    </p:spTree>
    <p:extLst>
      <p:ext uri="{BB962C8B-B14F-4D97-AF65-F5344CB8AC3E}">
        <p14:creationId xmlns:p14="http://schemas.microsoft.com/office/powerpoint/2010/main" val="945327420"/>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637976168"/>
      </p:ext>
    </p:extLst>
  </p:cSld>
  <p:clrMapOvr>
    <a:masterClrMapping/>
  </p:clrMapOvr>
  <p:transition>
    <p:fade/>
  </p:transition>
  <p:hf hdr="0" ftr="0" dt="0"/>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and subhead dark grey">
    <p:bg>
      <p:bgPr>
        <a:solidFill>
          <a:srgbClr val="1E1E1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3"/>
          <p:cNvSpPr>
            <a:spLocks noGrp="1"/>
          </p:cNvSpPr>
          <p:nvPr>
            <p:ph type="body" sz="quarter" idx="10" hasCustomPrompt="1"/>
          </p:nvPr>
        </p:nvSpPr>
        <p:spPr>
          <a:xfrm>
            <a:off x="269240" y="1008336"/>
            <a:ext cx="11653523" cy="561290"/>
          </a:xfrm>
        </p:spPr>
        <p:txBody>
          <a:bodyPr/>
          <a:lstStyle>
            <a:lvl1pPr marL="0" indent="0">
              <a:buFontTx/>
              <a:buNone/>
              <a:defRPr sz="2744" baseline="0"/>
            </a:lvl1pPr>
            <a:lvl2pPr marL="336012" indent="0">
              <a:buFontTx/>
              <a:buNone/>
              <a:defRPr/>
            </a:lvl2pPr>
            <a:lvl3pPr marL="560020" indent="0">
              <a:buFontTx/>
              <a:buNone/>
              <a:defRPr/>
            </a:lvl3pPr>
            <a:lvl4pPr marL="784027" indent="0">
              <a:buFontTx/>
              <a:buNone/>
              <a:defRPr/>
            </a:lvl4pPr>
            <a:lvl5pPr marL="1008036" indent="0">
              <a:buFontTx/>
              <a:buNone/>
              <a:defRPr/>
            </a:lvl5pPr>
          </a:lstStyle>
          <a:p>
            <a:pPr lvl="0"/>
            <a:r>
              <a:rPr lang="en-US" dirty="0"/>
              <a:t>Sub-head, or additional information goes here</a:t>
            </a:r>
          </a:p>
        </p:txBody>
      </p:sp>
    </p:spTree>
    <p:extLst>
      <p:ext uri="{BB962C8B-B14F-4D97-AF65-F5344CB8AC3E}">
        <p14:creationId xmlns:p14="http://schemas.microsoft.com/office/powerpoint/2010/main" val="2346179825"/>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186358"/>
            <a:ext cx="9859116" cy="1158793"/>
          </a:xfrm>
          <a:noFill/>
        </p:spPr>
        <p:txBody>
          <a:bodyPr tIns="91440" bIns="91440" anchor="t" anchorCtr="0">
            <a:spAutoFit/>
          </a:bodyPr>
          <a:lstStyle>
            <a:lvl1pPr>
              <a:defRPr sz="7055"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1" y="3877277"/>
            <a:ext cx="9860674" cy="778565"/>
          </a:xfrm>
          <a:noFill/>
        </p:spPr>
        <p:txBody>
          <a:bodyPr lIns="182880" tIns="146304" rIns="182880" bIns="146304">
            <a:spAutoFit/>
          </a:bodyPr>
          <a:lstStyle>
            <a:lvl1pPr marL="0" indent="0">
              <a:spcBef>
                <a:spcPts val="0"/>
              </a:spcBef>
              <a:buNone/>
              <a:defRPr sz="352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599559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186358"/>
            <a:ext cx="9859116" cy="1158793"/>
          </a:xfrm>
          <a:noFill/>
        </p:spPr>
        <p:txBody>
          <a:bodyPr tIns="91440" bIns="91440" anchor="t" anchorCtr="0">
            <a:spAutoFit/>
          </a:bodyPr>
          <a:lstStyle>
            <a:lvl1pPr>
              <a:defRPr lang="en-US" sz="7055"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80569117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4"/>
            <a:ext cx="11653523" cy="1158793"/>
          </a:xfrm>
          <a:noFill/>
        </p:spPr>
        <p:txBody>
          <a:bodyPr tIns="91440" bIns="91440" anchor="t" anchorCtr="0">
            <a:spAutoFit/>
          </a:bodyPr>
          <a:lstStyle>
            <a:lvl1pPr>
              <a:defRPr sz="7055"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43859744"/>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4"/>
            <a:ext cx="11653523" cy="1158793"/>
          </a:xfrm>
          <a:noFill/>
        </p:spPr>
        <p:txBody>
          <a:bodyPr tIns="91440" bIns="91440" anchor="t" anchorCtr="0">
            <a:spAutoFit/>
          </a:bodyPr>
          <a:lstStyle>
            <a:lvl1pPr>
              <a:defRPr sz="7055"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864309792"/>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bg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4"/>
            <a:ext cx="11653523" cy="1158793"/>
          </a:xfrm>
          <a:noFill/>
        </p:spPr>
        <p:txBody>
          <a:bodyPr tIns="91440" bIns="91440" anchor="t" anchorCtr="0">
            <a:spAutoFit/>
          </a:bodyPr>
          <a:lstStyle>
            <a:lvl1pPr>
              <a:defRPr sz="7055"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0910256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4"/>
            <a:ext cx="11653523" cy="1158793"/>
          </a:xfrm>
          <a:noFill/>
        </p:spPr>
        <p:txBody>
          <a:bodyPr tIns="91440" bIns="91440" anchor="t" anchorCtr="0">
            <a:spAutoFit/>
          </a:bodyPr>
          <a:lstStyle>
            <a:lvl1pPr>
              <a:defRPr sz="7055" spc="-98" baseline="0">
                <a:gradFill>
                  <a:gsLst>
                    <a:gs pos="76250">
                      <a:schemeClr val="tx1"/>
                    </a:gs>
                    <a:gs pos="3100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81703396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17195"/>
            <a:ext cx="5378548" cy="1973570"/>
          </a:xfrm>
        </p:spPr>
        <p:txBody>
          <a:bodyPr>
            <a:spAutoFit/>
          </a:bodyPr>
          <a:lstStyle>
            <a:lvl1pPr>
              <a:defRPr sz="6468"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193939144"/>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49407503"/>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62138786"/>
      </p:ext>
    </p:extLst>
  </p:cSld>
  <p:clrMapOvr>
    <a:overrideClrMapping bg1="dk1" tx1="lt1" bg2="dk2" tx2="lt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image" Target="../media/image2.png"/><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slideLayout" Target="../slideLayouts/slideLayout49.xml"/><Relationship Id="rId18" Type="http://schemas.openxmlformats.org/officeDocument/2006/relationships/slideLayout" Target="../slideLayouts/slideLayout54.xml"/><Relationship Id="rId26" Type="http://schemas.openxmlformats.org/officeDocument/2006/relationships/slideLayout" Target="../slideLayouts/slideLayout62.xml"/><Relationship Id="rId3" Type="http://schemas.openxmlformats.org/officeDocument/2006/relationships/slideLayout" Target="../slideLayouts/slideLayout39.xml"/><Relationship Id="rId21" Type="http://schemas.openxmlformats.org/officeDocument/2006/relationships/slideLayout" Target="../slideLayouts/slideLayout57.xml"/><Relationship Id="rId34" Type="http://schemas.openxmlformats.org/officeDocument/2006/relationships/slideLayout" Target="../slideLayouts/slideLayout70.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17" Type="http://schemas.openxmlformats.org/officeDocument/2006/relationships/slideLayout" Target="../slideLayouts/slideLayout53.xml"/><Relationship Id="rId25" Type="http://schemas.openxmlformats.org/officeDocument/2006/relationships/slideLayout" Target="../slideLayouts/slideLayout61.xml"/><Relationship Id="rId33" Type="http://schemas.openxmlformats.org/officeDocument/2006/relationships/slideLayout" Target="../slideLayouts/slideLayout69.xml"/><Relationship Id="rId38" Type="http://schemas.openxmlformats.org/officeDocument/2006/relationships/image" Target="../media/image11.png"/><Relationship Id="rId2" Type="http://schemas.openxmlformats.org/officeDocument/2006/relationships/slideLayout" Target="../slideLayouts/slideLayout38.xml"/><Relationship Id="rId16" Type="http://schemas.openxmlformats.org/officeDocument/2006/relationships/slideLayout" Target="../slideLayouts/slideLayout52.xml"/><Relationship Id="rId20" Type="http://schemas.openxmlformats.org/officeDocument/2006/relationships/slideLayout" Target="../slideLayouts/slideLayout56.xml"/><Relationship Id="rId29" Type="http://schemas.openxmlformats.org/officeDocument/2006/relationships/slideLayout" Target="../slideLayouts/slideLayout65.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24" Type="http://schemas.openxmlformats.org/officeDocument/2006/relationships/slideLayout" Target="../slideLayouts/slideLayout60.xml"/><Relationship Id="rId32" Type="http://schemas.openxmlformats.org/officeDocument/2006/relationships/slideLayout" Target="../slideLayouts/slideLayout68.xml"/><Relationship Id="rId37" Type="http://schemas.openxmlformats.org/officeDocument/2006/relationships/theme" Target="../theme/theme2.xml"/><Relationship Id="rId5" Type="http://schemas.openxmlformats.org/officeDocument/2006/relationships/slideLayout" Target="../slideLayouts/slideLayout41.xml"/><Relationship Id="rId15" Type="http://schemas.openxmlformats.org/officeDocument/2006/relationships/slideLayout" Target="../slideLayouts/slideLayout51.xml"/><Relationship Id="rId23" Type="http://schemas.openxmlformats.org/officeDocument/2006/relationships/slideLayout" Target="../slideLayouts/slideLayout59.xml"/><Relationship Id="rId28" Type="http://schemas.openxmlformats.org/officeDocument/2006/relationships/slideLayout" Target="../slideLayouts/slideLayout64.xml"/><Relationship Id="rId36" Type="http://schemas.openxmlformats.org/officeDocument/2006/relationships/slideLayout" Target="../slideLayouts/slideLayout72.xml"/><Relationship Id="rId10" Type="http://schemas.openxmlformats.org/officeDocument/2006/relationships/slideLayout" Target="../slideLayouts/slideLayout46.xml"/><Relationship Id="rId19" Type="http://schemas.openxmlformats.org/officeDocument/2006/relationships/slideLayout" Target="../slideLayouts/slideLayout55.xml"/><Relationship Id="rId31" Type="http://schemas.openxmlformats.org/officeDocument/2006/relationships/slideLayout" Target="../slideLayouts/slideLayout67.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slideLayout" Target="../slideLayouts/slideLayout50.xml"/><Relationship Id="rId22" Type="http://schemas.openxmlformats.org/officeDocument/2006/relationships/slideLayout" Target="../slideLayouts/slideLayout58.xml"/><Relationship Id="rId27" Type="http://schemas.openxmlformats.org/officeDocument/2006/relationships/slideLayout" Target="../slideLayouts/slideLayout63.xml"/><Relationship Id="rId30" Type="http://schemas.openxmlformats.org/officeDocument/2006/relationships/slideLayout" Target="../slideLayouts/slideLayout66.xml"/><Relationship Id="rId35" Type="http://schemas.openxmlformats.org/officeDocument/2006/relationships/slideLayout" Target="../slideLayouts/slideLayout7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80.xml"/><Relationship Id="rId13" Type="http://schemas.openxmlformats.org/officeDocument/2006/relationships/slideLayout" Target="../slideLayouts/slideLayout85.xml"/><Relationship Id="rId18" Type="http://schemas.openxmlformats.org/officeDocument/2006/relationships/slideLayout" Target="../slideLayouts/slideLayout90.xml"/><Relationship Id="rId26" Type="http://schemas.openxmlformats.org/officeDocument/2006/relationships/slideLayout" Target="../slideLayouts/slideLayout98.xml"/><Relationship Id="rId3" Type="http://schemas.openxmlformats.org/officeDocument/2006/relationships/slideLayout" Target="../slideLayouts/slideLayout75.xml"/><Relationship Id="rId21" Type="http://schemas.openxmlformats.org/officeDocument/2006/relationships/slideLayout" Target="../slideLayouts/slideLayout93.xml"/><Relationship Id="rId34" Type="http://schemas.openxmlformats.org/officeDocument/2006/relationships/slideLayout" Target="../slideLayouts/slideLayout106.xml"/><Relationship Id="rId7" Type="http://schemas.openxmlformats.org/officeDocument/2006/relationships/slideLayout" Target="../slideLayouts/slideLayout79.xml"/><Relationship Id="rId12" Type="http://schemas.openxmlformats.org/officeDocument/2006/relationships/slideLayout" Target="../slideLayouts/slideLayout84.xml"/><Relationship Id="rId17" Type="http://schemas.openxmlformats.org/officeDocument/2006/relationships/slideLayout" Target="../slideLayouts/slideLayout89.xml"/><Relationship Id="rId25" Type="http://schemas.openxmlformats.org/officeDocument/2006/relationships/slideLayout" Target="../slideLayouts/slideLayout97.xml"/><Relationship Id="rId33" Type="http://schemas.openxmlformats.org/officeDocument/2006/relationships/slideLayout" Target="../slideLayouts/slideLayout105.xml"/><Relationship Id="rId38" Type="http://schemas.openxmlformats.org/officeDocument/2006/relationships/image" Target="../media/image11.png"/><Relationship Id="rId2" Type="http://schemas.openxmlformats.org/officeDocument/2006/relationships/slideLayout" Target="../slideLayouts/slideLayout74.xml"/><Relationship Id="rId16" Type="http://schemas.openxmlformats.org/officeDocument/2006/relationships/slideLayout" Target="../slideLayouts/slideLayout88.xml"/><Relationship Id="rId20" Type="http://schemas.openxmlformats.org/officeDocument/2006/relationships/slideLayout" Target="../slideLayouts/slideLayout92.xml"/><Relationship Id="rId29" Type="http://schemas.openxmlformats.org/officeDocument/2006/relationships/slideLayout" Target="../slideLayouts/slideLayout101.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slideLayout" Target="../slideLayouts/slideLayout83.xml"/><Relationship Id="rId24" Type="http://schemas.openxmlformats.org/officeDocument/2006/relationships/slideLayout" Target="../slideLayouts/slideLayout96.xml"/><Relationship Id="rId32" Type="http://schemas.openxmlformats.org/officeDocument/2006/relationships/slideLayout" Target="../slideLayouts/slideLayout104.xml"/><Relationship Id="rId37" Type="http://schemas.openxmlformats.org/officeDocument/2006/relationships/theme" Target="../theme/theme3.xml"/><Relationship Id="rId5" Type="http://schemas.openxmlformats.org/officeDocument/2006/relationships/slideLayout" Target="../slideLayouts/slideLayout77.xml"/><Relationship Id="rId15" Type="http://schemas.openxmlformats.org/officeDocument/2006/relationships/slideLayout" Target="../slideLayouts/slideLayout87.xml"/><Relationship Id="rId23" Type="http://schemas.openxmlformats.org/officeDocument/2006/relationships/slideLayout" Target="../slideLayouts/slideLayout95.xml"/><Relationship Id="rId28" Type="http://schemas.openxmlformats.org/officeDocument/2006/relationships/slideLayout" Target="../slideLayouts/slideLayout100.xml"/><Relationship Id="rId36" Type="http://schemas.openxmlformats.org/officeDocument/2006/relationships/slideLayout" Target="../slideLayouts/slideLayout108.xml"/><Relationship Id="rId10" Type="http://schemas.openxmlformats.org/officeDocument/2006/relationships/slideLayout" Target="../slideLayouts/slideLayout82.xml"/><Relationship Id="rId19" Type="http://schemas.openxmlformats.org/officeDocument/2006/relationships/slideLayout" Target="../slideLayouts/slideLayout91.xml"/><Relationship Id="rId31" Type="http://schemas.openxmlformats.org/officeDocument/2006/relationships/slideLayout" Target="../slideLayouts/slideLayout103.xml"/><Relationship Id="rId4" Type="http://schemas.openxmlformats.org/officeDocument/2006/relationships/slideLayout" Target="../slideLayouts/slideLayout76.xml"/><Relationship Id="rId9" Type="http://schemas.openxmlformats.org/officeDocument/2006/relationships/slideLayout" Target="../slideLayouts/slideLayout81.xml"/><Relationship Id="rId14" Type="http://schemas.openxmlformats.org/officeDocument/2006/relationships/slideLayout" Target="../slideLayouts/slideLayout86.xml"/><Relationship Id="rId22" Type="http://schemas.openxmlformats.org/officeDocument/2006/relationships/slideLayout" Target="../slideLayouts/slideLayout94.xml"/><Relationship Id="rId27" Type="http://schemas.openxmlformats.org/officeDocument/2006/relationships/slideLayout" Target="../slideLayouts/slideLayout99.xml"/><Relationship Id="rId30" Type="http://schemas.openxmlformats.org/officeDocument/2006/relationships/slideLayout" Target="../slideLayouts/slideLayout102.xml"/><Relationship Id="rId35" Type="http://schemas.openxmlformats.org/officeDocument/2006/relationships/slideLayout" Target="../slideLayouts/slideLayout10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16.xml"/><Relationship Id="rId13" Type="http://schemas.openxmlformats.org/officeDocument/2006/relationships/slideLayout" Target="../slideLayouts/slideLayout121.xml"/><Relationship Id="rId18" Type="http://schemas.openxmlformats.org/officeDocument/2006/relationships/slideLayout" Target="../slideLayouts/slideLayout126.xml"/><Relationship Id="rId26" Type="http://schemas.openxmlformats.org/officeDocument/2006/relationships/slideLayout" Target="../slideLayouts/slideLayout134.xml"/><Relationship Id="rId3" Type="http://schemas.openxmlformats.org/officeDocument/2006/relationships/slideLayout" Target="../slideLayouts/slideLayout111.xml"/><Relationship Id="rId21" Type="http://schemas.openxmlformats.org/officeDocument/2006/relationships/slideLayout" Target="../slideLayouts/slideLayout129.xml"/><Relationship Id="rId34" Type="http://schemas.openxmlformats.org/officeDocument/2006/relationships/slideLayout" Target="../slideLayouts/slideLayout142.xml"/><Relationship Id="rId7" Type="http://schemas.openxmlformats.org/officeDocument/2006/relationships/slideLayout" Target="../slideLayouts/slideLayout115.xml"/><Relationship Id="rId12" Type="http://schemas.openxmlformats.org/officeDocument/2006/relationships/slideLayout" Target="../slideLayouts/slideLayout120.xml"/><Relationship Id="rId17" Type="http://schemas.openxmlformats.org/officeDocument/2006/relationships/slideLayout" Target="../slideLayouts/slideLayout125.xml"/><Relationship Id="rId25" Type="http://schemas.openxmlformats.org/officeDocument/2006/relationships/slideLayout" Target="../slideLayouts/slideLayout133.xml"/><Relationship Id="rId33" Type="http://schemas.openxmlformats.org/officeDocument/2006/relationships/slideLayout" Target="../slideLayouts/slideLayout141.xml"/><Relationship Id="rId2" Type="http://schemas.openxmlformats.org/officeDocument/2006/relationships/slideLayout" Target="../slideLayouts/slideLayout110.xml"/><Relationship Id="rId16" Type="http://schemas.openxmlformats.org/officeDocument/2006/relationships/slideLayout" Target="../slideLayouts/slideLayout124.xml"/><Relationship Id="rId20" Type="http://schemas.openxmlformats.org/officeDocument/2006/relationships/slideLayout" Target="../slideLayouts/slideLayout128.xml"/><Relationship Id="rId29" Type="http://schemas.openxmlformats.org/officeDocument/2006/relationships/slideLayout" Target="../slideLayouts/slideLayout137.xml"/><Relationship Id="rId1" Type="http://schemas.openxmlformats.org/officeDocument/2006/relationships/slideLayout" Target="../slideLayouts/slideLayout109.xml"/><Relationship Id="rId6" Type="http://schemas.openxmlformats.org/officeDocument/2006/relationships/slideLayout" Target="../slideLayouts/slideLayout114.xml"/><Relationship Id="rId11" Type="http://schemas.openxmlformats.org/officeDocument/2006/relationships/slideLayout" Target="../slideLayouts/slideLayout119.xml"/><Relationship Id="rId24" Type="http://schemas.openxmlformats.org/officeDocument/2006/relationships/slideLayout" Target="../slideLayouts/slideLayout132.xml"/><Relationship Id="rId32" Type="http://schemas.openxmlformats.org/officeDocument/2006/relationships/slideLayout" Target="../slideLayouts/slideLayout140.xml"/><Relationship Id="rId5" Type="http://schemas.openxmlformats.org/officeDocument/2006/relationships/slideLayout" Target="../slideLayouts/slideLayout113.xml"/><Relationship Id="rId15" Type="http://schemas.openxmlformats.org/officeDocument/2006/relationships/slideLayout" Target="../slideLayouts/slideLayout123.xml"/><Relationship Id="rId23" Type="http://schemas.openxmlformats.org/officeDocument/2006/relationships/slideLayout" Target="../slideLayouts/slideLayout131.xml"/><Relationship Id="rId28" Type="http://schemas.openxmlformats.org/officeDocument/2006/relationships/slideLayout" Target="../slideLayouts/slideLayout136.xml"/><Relationship Id="rId36" Type="http://schemas.openxmlformats.org/officeDocument/2006/relationships/image" Target="../media/image11.png"/><Relationship Id="rId10" Type="http://schemas.openxmlformats.org/officeDocument/2006/relationships/slideLayout" Target="../slideLayouts/slideLayout118.xml"/><Relationship Id="rId19" Type="http://schemas.openxmlformats.org/officeDocument/2006/relationships/slideLayout" Target="../slideLayouts/slideLayout127.xml"/><Relationship Id="rId31" Type="http://schemas.openxmlformats.org/officeDocument/2006/relationships/slideLayout" Target="../slideLayouts/slideLayout139.xml"/><Relationship Id="rId4" Type="http://schemas.openxmlformats.org/officeDocument/2006/relationships/slideLayout" Target="../slideLayouts/slideLayout112.xml"/><Relationship Id="rId9" Type="http://schemas.openxmlformats.org/officeDocument/2006/relationships/slideLayout" Target="../slideLayouts/slideLayout117.xml"/><Relationship Id="rId14" Type="http://schemas.openxmlformats.org/officeDocument/2006/relationships/slideLayout" Target="../slideLayouts/slideLayout122.xml"/><Relationship Id="rId22" Type="http://schemas.openxmlformats.org/officeDocument/2006/relationships/slideLayout" Target="../slideLayouts/slideLayout130.xml"/><Relationship Id="rId27" Type="http://schemas.openxmlformats.org/officeDocument/2006/relationships/slideLayout" Target="../slideLayouts/slideLayout135.xml"/><Relationship Id="rId30" Type="http://schemas.openxmlformats.org/officeDocument/2006/relationships/slideLayout" Target="../slideLayouts/slideLayout138.xml"/><Relationship Id="rId35"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p:nvPicPr>
        <p:blipFill>
          <a:blip r:embed="rId38" cstate="print">
            <a:extLst>
              <a:ext uri="{28A0092B-C50C-407E-A947-70E740481C1C}">
                <a14:useLocalDpi xmlns:a14="http://schemas.microsoft.com/office/drawing/2010/main" val="0"/>
              </a:ext>
            </a:extLst>
          </a:blip>
          <a:stretch>
            <a:fillRect/>
          </a:stretch>
        </p:blipFill>
        <p:spPr>
          <a:xfrm rot="5400000">
            <a:off x="10325051" y="1906413"/>
            <a:ext cx="4214127" cy="401305"/>
          </a:xfrm>
          <a:prstGeom prst="rect">
            <a:avLst/>
          </a:prstGeom>
        </p:spPr>
      </p:pic>
      <p:pic>
        <p:nvPicPr>
          <p:cNvPr id="8" name="Logo" descr="MS Logo White.png"/>
          <p:cNvPicPr>
            <a:picLocks noChangeAspect="1"/>
          </p:cNvPicPr>
          <p:nvPr/>
        </p:nvPicPr>
        <p:blipFill>
          <a:blip r:embed="rId39"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86610968"/>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 id="2147483750" r:id="rId18"/>
    <p:sldLayoutId id="2147483751" r:id="rId19"/>
    <p:sldLayoutId id="2147483774" r:id="rId20"/>
    <p:sldLayoutId id="2147483775" r:id="rId21"/>
    <p:sldLayoutId id="2147483753" r:id="rId22"/>
    <p:sldLayoutId id="2147483754" r:id="rId23"/>
    <p:sldLayoutId id="2147483755" r:id="rId24"/>
    <p:sldLayoutId id="2147483756" r:id="rId25"/>
    <p:sldLayoutId id="2147483757" r:id="rId26"/>
    <p:sldLayoutId id="2147483768" r:id="rId27"/>
    <p:sldLayoutId id="2147483769" r:id="rId28"/>
    <p:sldLayoutId id="2147483770" r:id="rId29"/>
    <p:sldLayoutId id="2147483771" r:id="rId30"/>
    <p:sldLayoutId id="2147483773" r:id="rId31"/>
    <p:sldLayoutId id="2147483767" r:id="rId32"/>
    <p:sldLayoutId id="2147483776" r:id="rId33"/>
    <p:sldLayoutId id="2147483777" r:id="rId34"/>
    <p:sldLayoutId id="2147483778" r:id="rId35"/>
    <p:sldLayoutId id="2147483779" r:id="rId36"/>
  </p:sldLayoutIdLst>
  <p:transition>
    <p:fade/>
  </p:transition>
  <p:hf hdr="0" ftr="0" dt="0"/>
  <p:txStyles>
    <p:title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1"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38"/>
          <a:stretch>
            <a:fillRect/>
          </a:stretch>
        </p:blipFill>
        <p:spPr>
          <a:xfrm rot="5400000">
            <a:off x="9208749" y="2991034"/>
            <a:ext cx="6858623" cy="876557"/>
          </a:xfrm>
          <a:prstGeom prst="rect">
            <a:avLst/>
          </a:prstGeom>
        </p:spPr>
      </p:pic>
    </p:spTree>
    <p:extLst>
      <p:ext uri="{BB962C8B-B14F-4D97-AF65-F5344CB8AC3E}">
        <p14:creationId xmlns:p14="http://schemas.microsoft.com/office/powerpoint/2010/main" val="1773917661"/>
      </p:ext>
    </p:extLst>
  </p:cSld>
  <p:clrMap bg1="dk1" tx1="lt1" bg2="dk2" tx2="lt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1" r:id="rId11"/>
    <p:sldLayoutId id="2147483792" r:id="rId12"/>
    <p:sldLayoutId id="2147483793" r:id="rId13"/>
    <p:sldLayoutId id="2147483794" r:id="rId14"/>
    <p:sldLayoutId id="2147483795" r:id="rId15"/>
    <p:sldLayoutId id="2147483796" r:id="rId16"/>
    <p:sldLayoutId id="2147483797" r:id="rId17"/>
    <p:sldLayoutId id="2147483798" r:id="rId18"/>
    <p:sldLayoutId id="2147483799" r:id="rId19"/>
    <p:sldLayoutId id="2147483800" r:id="rId20"/>
    <p:sldLayoutId id="2147483801" r:id="rId21"/>
    <p:sldLayoutId id="2147483802" r:id="rId22"/>
    <p:sldLayoutId id="2147483803" r:id="rId23"/>
    <p:sldLayoutId id="2147483804" r:id="rId24"/>
    <p:sldLayoutId id="2147483805" r:id="rId25"/>
    <p:sldLayoutId id="2147483806" r:id="rId26"/>
    <p:sldLayoutId id="2147483807" r:id="rId27"/>
    <p:sldLayoutId id="2147483808" r:id="rId28"/>
    <p:sldLayoutId id="2147483809" r:id="rId29"/>
    <p:sldLayoutId id="2147483810" r:id="rId30"/>
    <p:sldLayoutId id="2147483811" r:id="rId31"/>
    <p:sldLayoutId id="2147483812" r:id="rId32"/>
    <p:sldLayoutId id="2147483813" r:id="rId33"/>
    <p:sldLayoutId id="2147483814" r:id="rId34"/>
    <p:sldLayoutId id="2147483815" r:id="rId35"/>
    <p:sldLayoutId id="2147483816" r:id="rId36"/>
  </p:sldLayoutIdLst>
  <p:transition>
    <p:fade/>
  </p:transition>
  <p:txStyles>
    <p:titleStyle>
      <a:lvl1pPr algn="l" defTabSz="914180"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Tx/>
        <a:buSzPct val="90000"/>
        <a:buFont typeface="Arial" pitchFamily="34" charset="0"/>
        <a:buChar char="•"/>
        <a:tabLst/>
        <a:defRPr sz="2352" kern="1200" spc="0" baseline="0">
          <a:gradFill>
            <a:gsLst>
              <a:gs pos="1250">
                <a:schemeClr val="tx1"/>
              </a:gs>
              <a:gs pos="100000">
                <a:schemeClr val="tx1"/>
              </a:gs>
            </a:gsLst>
            <a:lin ang="5400000" scaled="0"/>
          </a:gra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gradFill>
            <a:gsLst>
              <a:gs pos="1250">
                <a:schemeClr val="tx1"/>
              </a:gs>
              <a:gs pos="100000">
                <a:schemeClr val="tx1"/>
              </a:gs>
            </a:gsLst>
            <a:lin ang="5400000" scaled="0"/>
          </a:gra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1" y="289513"/>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38"/>
          <a:stretch>
            <a:fillRect/>
          </a:stretch>
        </p:blipFill>
        <p:spPr>
          <a:xfrm rot="5400000">
            <a:off x="9208749" y="2991035"/>
            <a:ext cx="6858623" cy="876557"/>
          </a:xfrm>
          <a:prstGeom prst="rect">
            <a:avLst/>
          </a:prstGeom>
        </p:spPr>
      </p:pic>
    </p:spTree>
    <p:extLst>
      <p:ext uri="{BB962C8B-B14F-4D97-AF65-F5344CB8AC3E}">
        <p14:creationId xmlns:p14="http://schemas.microsoft.com/office/powerpoint/2010/main" val="1792861499"/>
      </p:ext>
    </p:extLst>
  </p:cSld>
  <p:clrMap bg1="dk1" tx1="lt1" bg2="dk2" tx2="lt2" accent1="accent1" accent2="accent2" accent3="accent3" accent4="accent4" accent5="accent5" accent6="accent6" hlink="hlink" folHlink="folHlink"/>
  <p:sldLayoutIdLst>
    <p:sldLayoutId id="2147483818" r:id="rId1"/>
    <p:sldLayoutId id="2147483819" r:id="rId2"/>
    <p:sldLayoutId id="2147483820" r:id="rId3"/>
    <p:sldLayoutId id="2147483821" r:id="rId4"/>
    <p:sldLayoutId id="2147483822" r:id="rId5"/>
    <p:sldLayoutId id="2147483823" r:id="rId6"/>
    <p:sldLayoutId id="2147483824" r:id="rId7"/>
    <p:sldLayoutId id="2147483825" r:id="rId8"/>
    <p:sldLayoutId id="2147483826" r:id="rId9"/>
    <p:sldLayoutId id="2147483827" r:id="rId10"/>
    <p:sldLayoutId id="2147483828" r:id="rId11"/>
    <p:sldLayoutId id="2147483829" r:id="rId12"/>
    <p:sldLayoutId id="2147483830" r:id="rId13"/>
    <p:sldLayoutId id="2147483831" r:id="rId14"/>
    <p:sldLayoutId id="2147483832" r:id="rId15"/>
    <p:sldLayoutId id="2147483833" r:id="rId16"/>
    <p:sldLayoutId id="2147483834" r:id="rId17"/>
    <p:sldLayoutId id="2147483835" r:id="rId18"/>
    <p:sldLayoutId id="2147483836" r:id="rId19"/>
    <p:sldLayoutId id="2147483837" r:id="rId20"/>
    <p:sldLayoutId id="2147483838" r:id="rId21"/>
    <p:sldLayoutId id="2147483839" r:id="rId22"/>
    <p:sldLayoutId id="2147483840" r:id="rId23"/>
    <p:sldLayoutId id="2147483841" r:id="rId24"/>
    <p:sldLayoutId id="2147483842" r:id="rId25"/>
    <p:sldLayoutId id="2147483843" r:id="rId26"/>
    <p:sldLayoutId id="2147483844" r:id="rId27"/>
    <p:sldLayoutId id="2147483845" r:id="rId28"/>
    <p:sldLayoutId id="2147483846" r:id="rId29"/>
    <p:sldLayoutId id="2147483847" r:id="rId30"/>
    <p:sldLayoutId id="2147483848" r:id="rId31"/>
    <p:sldLayoutId id="2147483849" r:id="rId32"/>
    <p:sldLayoutId id="2147483850" r:id="rId33"/>
    <p:sldLayoutId id="2147483851" r:id="rId34"/>
    <p:sldLayoutId id="2147483852" r:id="rId35"/>
    <p:sldLayoutId id="2147483853" r:id="rId36"/>
  </p:sldLayoutIdLst>
  <p:transition>
    <p:fade/>
  </p:transition>
  <p:txStyles>
    <p:titleStyle>
      <a:lvl1pPr algn="l" defTabSz="914004" rtl="0" eaLnBrk="1" latinLnBrk="0" hangingPunct="1">
        <a:lnSpc>
          <a:spcPct val="90000"/>
        </a:lnSpc>
        <a:spcBef>
          <a:spcPct val="0"/>
        </a:spcBef>
        <a:buNone/>
        <a:defRPr lang="en-US" sz="470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12" marR="0" indent="-336012" algn="l" defTabSz="914004" rtl="0" eaLnBrk="1" fontAlgn="auto" latinLnBrk="0" hangingPunct="1">
        <a:lnSpc>
          <a:spcPct val="90000"/>
        </a:lnSpc>
        <a:spcBef>
          <a:spcPct val="20000"/>
        </a:spcBef>
        <a:spcAft>
          <a:spcPts val="0"/>
        </a:spcAft>
        <a:buClrTx/>
        <a:buSzPct val="90000"/>
        <a:buFont typeface="Arial" pitchFamily="34" charset="0"/>
        <a:buChar char="•"/>
        <a:tabLst/>
        <a:defRPr sz="3919" kern="1200" spc="0" baseline="0">
          <a:gradFill>
            <a:gsLst>
              <a:gs pos="1250">
                <a:schemeClr val="tx1"/>
              </a:gs>
              <a:gs pos="100000">
                <a:schemeClr val="tx1"/>
              </a:gs>
            </a:gsLst>
            <a:lin ang="5400000" scaled="0"/>
          </a:gradFill>
          <a:latin typeface="+mj-lt"/>
          <a:ea typeface="+mn-ea"/>
          <a:cs typeface="+mn-cs"/>
        </a:defRPr>
      </a:lvl1pPr>
      <a:lvl2pPr marL="572464" marR="0" indent="-236452" algn="l" defTabSz="914004" rtl="0" eaLnBrk="1" fontAlgn="auto" latinLnBrk="0" hangingPunct="1">
        <a:lnSpc>
          <a:spcPct val="90000"/>
        </a:lnSpc>
        <a:spcBef>
          <a:spcPct val="20000"/>
        </a:spcBef>
        <a:spcAft>
          <a:spcPts val="0"/>
        </a:spcAft>
        <a:buClrTx/>
        <a:buSzPct val="90000"/>
        <a:buFont typeface="Arial" pitchFamily="34" charset="0"/>
        <a:buChar char="•"/>
        <a:tabLst/>
        <a:defRPr sz="2352" kern="1200" spc="0" baseline="0">
          <a:gradFill>
            <a:gsLst>
              <a:gs pos="1250">
                <a:schemeClr val="tx1"/>
              </a:gs>
              <a:gs pos="100000">
                <a:schemeClr val="tx1"/>
              </a:gs>
            </a:gsLst>
            <a:lin ang="5400000" scaled="0"/>
          </a:gradFill>
          <a:latin typeface="+mn-lt"/>
          <a:ea typeface="+mn-ea"/>
          <a:cs typeface="+mn-cs"/>
        </a:defRPr>
      </a:lvl2pPr>
      <a:lvl3pPr marL="784027" marR="0" indent="-224008" algn="l" defTabSz="914004"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gradFill>
            <a:gsLst>
              <a:gs pos="1250">
                <a:schemeClr val="tx1"/>
              </a:gs>
              <a:gs pos="100000">
                <a:schemeClr val="tx1"/>
              </a:gs>
            </a:gsLst>
            <a:lin ang="5400000" scaled="0"/>
          </a:gradFill>
          <a:latin typeface="+mn-lt"/>
          <a:ea typeface="+mn-ea"/>
          <a:cs typeface="+mn-cs"/>
        </a:defRPr>
      </a:lvl3pPr>
      <a:lvl4pPr marL="1008036" marR="0" indent="-224008" algn="l" defTabSz="914004"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4pPr>
      <a:lvl5pPr marL="1232043" marR="0" indent="-224008" algn="l" defTabSz="914004"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5pPr>
      <a:lvl6pPr marL="2513514" indent="-228502" algn="l" defTabSz="914004"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517" indent="-228502" algn="l" defTabSz="914004"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519" indent="-228502" algn="l" defTabSz="914004"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522" indent="-228502" algn="l" defTabSz="914004"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04" rtl="0" eaLnBrk="1" latinLnBrk="0" hangingPunct="1">
        <a:defRPr sz="1764" kern="1200">
          <a:solidFill>
            <a:schemeClr val="tx1"/>
          </a:solidFill>
          <a:latin typeface="+mn-lt"/>
          <a:ea typeface="+mn-ea"/>
          <a:cs typeface="+mn-cs"/>
        </a:defRPr>
      </a:lvl1pPr>
      <a:lvl2pPr marL="457002" algn="l" defTabSz="914004" rtl="0" eaLnBrk="1" latinLnBrk="0" hangingPunct="1">
        <a:defRPr sz="1764" kern="1200">
          <a:solidFill>
            <a:schemeClr val="tx1"/>
          </a:solidFill>
          <a:latin typeface="+mn-lt"/>
          <a:ea typeface="+mn-ea"/>
          <a:cs typeface="+mn-cs"/>
        </a:defRPr>
      </a:lvl2pPr>
      <a:lvl3pPr marL="914004" algn="l" defTabSz="914004" rtl="0" eaLnBrk="1" latinLnBrk="0" hangingPunct="1">
        <a:defRPr sz="1764" kern="1200">
          <a:solidFill>
            <a:schemeClr val="tx1"/>
          </a:solidFill>
          <a:latin typeface="+mn-lt"/>
          <a:ea typeface="+mn-ea"/>
          <a:cs typeface="+mn-cs"/>
        </a:defRPr>
      </a:lvl3pPr>
      <a:lvl4pPr marL="1371007" algn="l" defTabSz="914004" rtl="0" eaLnBrk="1" latinLnBrk="0" hangingPunct="1">
        <a:defRPr sz="1764" kern="1200">
          <a:solidFill>
            <a:schemeClr val="tx1"/>
          </a:solidFill>
          <a:latin typeface="+mn-lt"/>
          <a:ea typeface="+mn-ea"/>
          <a:cs typeface="+mn-cs"/>
        </a:defRPr>
      </a:lvl4pPr>
      <a:lvl5pPr marL="1828010" algn="l" defTabSz="914004" rtl="0" eaLnBrk="1" latinLnBrk="0" hangingPunct="1">
        <a:defRPr sz="1764" kern="1200">
          <a:solidFill>
            <a:schemeClr val="tx1"/>
          </a:solidFill>
          <a:latin typeface="+mn-lt"/>
          <a:ea typeface="+mn-ea"/>
          <a:cs typeface="+mn-cs"/>
        </a:defRPr>
      </a:lvl5pPr>
      <a:lvl6pPr marL="2285013" algn="l" defTabSz="914004" rtl="0" eaLnBrk="1" latinLnBrk="0" hangingPunct="1">
        <a:defRPr sz="1764" kern="1200">
          <a:solidFill>
            <a:schemeClr val="tx1"/>
          </a:solidFill>
          <a:latin typeface="+mn-lt"/>
          <a:ea typeface="+mn-ea"/>
          <a:cs typeface="+mn-cs"/>
        </a:defRPr>
      </a:lvl6pPr>
      <a:lvl7pPr marL="2742015" algn="l" defTabSz="914004" rtl="0" eaLnBrk="1" latinLnBrk="0" hangingPunct="1">
        <a:defRPr sz="1764" kern="1200">
          <a:solidFill>
            <a:schemeClr val="tx1"/>
          </a:solidFill>
          <a:latin typeface="+mn-lt"/>
          <a:ea typeface="+mn-ea"/>
          <a:cs typeface="+mn-cs"/>
        </a:defRPr>
      </a:lvl7pPr>
      <a:lvl8pPr marL="3199018" algn="l" defTabSz="914004" rtl="0" eaLnBrk="1" latinLnBrk="0" hangingPunct="1">
        <a:defRPr sz="1764" kern="1200">
          <a:solidFill>
            <a:schemeClr val="tx1"/>
          </a:solidFill>
          <a:latin typeface="+mn-lt"/>
          <a:ea typeface="+mn-ea"/>
          <a:cs typeface="+mn-cs"/>
        </a:defRPr>
      </a:lvl8pPr>
      <a:lvl9pPr marL="3656021" algn="l" defTabSz="914004"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1"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36"/>
          <a:stretch>
            <a:fillRect/>
          </a:stretch>
        </p:blipFill>
        <p:spPr>
          <a:xfrm rot="5400000">
            <a:off x="9208749" y="2991034"/>
            <a:ext cx="6858623" cy="876557"/>
          </a:xfrm>
          <a:prstGeom prst="rect">
            <a:avLst/>
          </a:prstGeom>
        </p:spPr>
      </p:pic>
    </p:spTree>
    <p:extLst>
      <p:ext uri="{BB962C8B-B14F-4D97-AF65-F5344CB8AC3E}">
        <p14:creationId xmlns:p14="http://schemas.microsoft.com/office/powerpoint/2010/main" val="294199911"/>
      </p:ext>
    </p:extLst>
  </p:cSld>
  <p:clrMap bg1="dk1" tx1="lt1" bg2="dk2" tx2="lt2" accent1="accent1" accent2="accent2" accent3="accent3" accent4="accent4" accent5="accent5" accent6="accent6" hlink="hlink" folHlink="folHlink"/>
  <p:sldLayoutIdLst>
    <p:sldLayoutId id="2147483855" r:id="rId1"/>
    <p:sldLayoutId id="2147483856" r:id="rId2"/>
    <p:sldLayoutId id="2147483857" r:id="rId3"/>
    <p:sldLayoutId id="2147483858" r:id="rId4"/>
    <p:sldLayoutId id="2147483859" r:id="rId5"/>
    <p:sldLayoutId id="2147483860" r:id="rId6"/>
    <p:sldLayoutId id="2147483861" r:id="rId7"/>
    <p:sldLayoutId id="2147483862" r:id="rId8"/>
    <p:sldLayoutId id="2147483863" r:id="rId9"/>
    <p:sldLayoutId id="2147483864" r:id="rId10"/>
    <p:sldLayoutId id="2147483865" r:id="rId11"/>
    <p:sldLayoutId id="2147483866" r:id="rId12"/>
    <p:sldLayoutId id="2147483867" r:id="rId13"/>
    <p:sldLayoutId id="2147483868" r:id="rId14"/>
    <p:sldLayoutId id="2147483869" r:id="rId15"/>
    <p:sldLayoutId id="2147483870" r:id="rId16"/>
    <p:sldLayoutId id="2147483871" r:id="rId17"/>
    <p:sldLayoutId id="2147483872" r:id="rId18"/>
    <p:sldLayoutId id="2147483873" r:id="rId19"/>
    <p:sldLayoutId id="2147483874" r:id="rId20"/>
    <p:sldLayoutId id="2147483875" r:id="rId21"/>
    <p:sldLayoutId id="2147483876" r:id="rId22"/>
    <p:sldLayoutId id="2147483877" r:id="rId23"/>
    <p:sldLayoutId id="2147483878" r:id="rId24"/>
    <p:sldLayoutId id="2147483879" r:id="rId25"/>
    <p:sldLayoutId id="2147483880" r:id="rId26"/>
    <p:sldLayoutId id="2147483881" r:id="rId27"/>
    <p:sldLayoutId id="2147483882" r:id="rId28"/>
    <p:sldLayoutId id="2147483883" r:id="rId29"/>
    <p:sldLayoutId id="2147483884" r:id="rId30"/>
    <p:sldLayoutId id="2147483885" r:id="rId31"/>
    <p:sldLayoutId id="2147483886" r:id="rId32"/>
    <p:sldLayoutId id="2147483887" r:id="rId33"/>
    <p:sldLayoutId id="2147483888" r:id="rId34"/>
  </p:sldLayoutIdLst>
  <p:transition>
    <p:fade/>
  </p:transition>
  <p:txStyles>
    <p:titleStyle>
      <a:lvl1pPr algn="l" defTabSz="914180"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Tx/>
        <a:buSzPct val="90000"/>
        <a:buFont typeface="Arial" pitchFamily="34" charset="0"/>
        <a:buChar char="•"/>
        <a:tabLst/>
        <a:defRPr sz="2352" kern="1200" spc="0" baseline="0">
          <a:gradFill>
            <a:gsLst>
              <a:gs pos="1250">
                <a:schemeClr val="tx1"/>
              </a:gs>
              <a:gs pos="100000">
                <a:schemeClr val="tx1"/>
              </a:gs>
            </a:gsLst>
            <a:lin ang="5400000" scaled="0"/>
          </a:gra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gradFill>
            <a:gsLst>
              <a:gs pos="1250">
                <a:schemeClr val="tx1"/>
              </a:gs>
              <a:gs pos="100000">
                <a:schemeClr val="tx1"/>
              </a:gs>
            </a:gsLst>
            <a:lin ang="5400000" scaled="0"/>
          </a:gra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6.xml"/><Relationship Id="rId1" Type="http://schemas.openxmlformats.org/officeDocument/2006/relationships/slideLayout" Target="../slideLayouts/slideLayout29.xml"/><Relationship Id="rId4" Type="http://schemas.openxmlformats.org/officeDocument/2006/relationships/image" Target="../media/image8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3" Type="http://schemas.openxmlformats.org/officeDocument/2006/relationships/image" Target="../media/image72.emf"/><Relationship Id="rId2" Type="http://schemas.openxmlformats.org/officeDocument/2006/relationships/image" Target="../media/image71.emf"/><Relationship Id="rId1" Type="http://schemas.openxmlformats.org/officeDocument/2006/relationships/slideLayout" Target="../slideLayouts/slideLayout5.xml"/><Relationship Id="rId4" Type="http://schemas.openxmlformats.org/officeDocument/2006/relationships/image" Target="../media/image73.emf"/></Relationships>
</file>

<file path=ppt/slides/_rels/slide8.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slideLayout" Target="../slideLayouts/slideLayout10.xml"/><Relationship Id="rId7" Type="http://schemas.openxmlformats.org/officeDocument/2006/relationships/image" Target="../media/image75.png"/><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image" Target="../media/image74.emf"/><Relationship Id="rId5" Type="http://schemas.openxmlformats.org/officeDocument/2006/relationships/oleObject" Target="../embeddings/oleObject1.bin"/><Relationship Id="rId4" Type="http://schemas.openxmlformats.org/officeDocument/2006/relationships/notesSlide" Target="../notesSlides/notesSlide3.xml"/></Relationships>
</file>

<file path=ppt/slides/_rels/slide9.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slideLayout" Target="../slideLayouts/slideLayout10.xml"/><Relationship Id="rId7" Type="http://schemas.openxmlformats.org/officeDocument/2006/relationships/image" Target="../media/image77.png"/><Relationship Id="rId2" Type="http://schemas.openxmlformats.org/officeDocument/2006/relationships/tags" Target="../tags/tag2.xml"/><Relationship Id="rId1" Type="http://schemas.openxmlformats.org/officeDocument/2006/relationships/vmlDrawing" Target="../drawings/vmlDrawing2.vml"/><Relationship Id="rId6" Type="http://schemas.openxmlformats.org/officeDocument/2006/relationships/image" Target="../media/image74.emf"/><Relationship Id="rId5" Type="http://schemas.openxmlformats.org/officeDocument/2006/relationships/oleObject" Target="../embeddings/oleObject2.bin"/><Relationship Id="rId4" Type="http://schemas.openxmlformats.org/officeDocument/2006/relationships/notesSlide" Target="../notesSlides/notesSlide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Azure Dev Camp Closing</a:t>
            </a:r>
          </a:p>
        </p:txBody>
      </p:sp>
      <p:sp>
        <p:nvSpPr>
          <p:cNvPr id="3" name="Text Placeholder 2"/>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836227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4843" y="1287146"/>
            <a:ext cx="11709778" cy="917575"/>
          </a:xfrm>
        </p:spPr>
        <p:txBody>
          <a:bodyPr/>
          <a:lstStyle/>
          <a:p>
            <a:r>
              <a:rPr lang="en-US" dirty="0"/>
              <a:t>EVALULATE and WIN!</a:t>
            </a:r>
            <a:br>
              <a:rPr lang="en-US" dirty="0"/>
            </a:br>
            <a:br>
              <a:rPr lang="en-US" dirty="0"/>
            </a:br>
            <a:br>
              <a:rPr lang="en-US" dirty="0"/>
            </a:br>
            <a:r>
              <a:rPr lang="en-US" dirty="0"/>
              <a:t>http://aka.ms/DevCloudFeb23AKL</a:t>
            </a:r>
          </a:p>
        </p:txBody>
      </p:sp>
    </p:spTree>
    <p:extLst>
      <p:ext uri="{BB962C8B-B14F-4D97-AF65-F5344CB8AC3E}">
        <p14:creationId xmlns:p14="http://schemas.microsoft.com/office/powerpoint/2010/main" val="1011508849"/>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Thank you!</a:t>
            </a:r>
          </a:p>
        </p:txBody>
      </p:sp>
      <p:sp>
        <p:nvSpPr>
          <p:cNvPr id="3" name="Text Placeholder 2"/>
          <p:cNvSpPr>
            <a:spLocks noGrp="1"/>
          </p:cNvSpPr>
          <p:nvPr>
            <p:ph type="body" sz="quarter" idx="11"/>
          </p:nvPr>
        </p:nvSpPr>
        <p:spPr>
          <a:xfrm>
            <a:off x="109695" y="3232356"/>
            <a:ext cx="11652805" cy="2965622"/>
          </a:xfrm>
        </p:spPr>
        <p:txBody>
          <a:bodyPr/>
          <a:lstStyle/>
          <a:p>
            <a:endParaRPr lang="en-US" dirty="0"/>
          </a:p>
          <a:p>
            <a:r>
              <a:rPr lang="en-US" sz="5398" b="1" dirty="0"/>
              <a:t>Vishesh Oberoi</a:t>
            </a:r>
          </a:p>
          <a:p>
            <a:r>
              <a:rPr lang="en-US" dirty="0"/>
              <a:t>Twitter: </a:t>
            </a:r>
            <a:r>
              <a:rPr lang="en-US" dirty="0">
                <a:solidFill>
                  <a:schemeClr val="accent4">
                    <a:lumMod val="60000"/>
                    <a:lumOff val="40000"/>
                  </a:schemeClr>
                </a:solidFill>
              </a:rPr>
              <a:t>@</a:t>
            </a:r>
            <a:r>
              <a:rPr lang="en-US" dirty="0" err="1">
                <a:solidFill>
                  <a:schemeClr val="accent4">
                    <a:lumMod val="60000"/>
                    <a:lumOff val="40000"/>
                  </a:schemeClr>
                </a:solidFill>
              </a:rPr>
              <a:t>ovishesh</a:t>
            </a:r>
            <a:endParaRPr lang="en-US" dirty="0">
              <a:solidFill>
                <a:schemeClr val="accent4">
                  <a:lumMod val="60000"/>
                  <a:lumOff val="40000"/>
                </a:schemeClr>
              </a:solidFill>
            </a:endParaRPr>
          </a:p>
          <a:p>
            <a:r>
              <a:rPr lang="en-US" dirty="0"/>
              <a:t>Email: </a:t>
            </a:r>
            <a:r>
              <a:rPr lang="en-US" dirty="0">
                <a:solidFill>
                  <a:schemeClr val="accent4">
                    <a:lumMod val="60000"/>
                    <a:lumOff val="40000"/>
                  </a:schemeClr>
                </a:solidFill>
              </a:rPr>
              <a:t>visho@Microsoft.com</a:t>
            </a:r>
          </a:p>
          <a:p>
            <a:r>
              <a:rPr lang="en-US" dirty="0"/>
              <a:t>Web: </a:t>
            </a:r>
            <a:r>
              <a:rPr lang="en-US" dirty="0">
                <a:solidFill>
                  <a:schemeClr val="accent4">
                    <a:lumMod val="60000"/>
                    <a:lumOff val="40000"/>
                  </a:schemeClr>
                </a:solidFill>
              </a:rPr>
              <a:t>http://visheshoberoi.com</a:t>
            </a:r>
            <a:r>
              <a:rPr lang="en-US" dirty="0"/>
              <a:t> </a:t>
            </a:r>
          </a:p>
        </p:txBody>
      </p:sp>
    </p:spTree>
    <p:extLst>
      <p:ext uri="{BB962C8B-B14F-4D97-AF65-F5344CB8AC3E}">
        <p14:creationId xmlns:p14="http://schemas.microsoft.com/office/powerpoint/2010/main" val="592930250"/>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p:cNvGrpSpPr/>
          <p:nvPr/>
        </p:nvGrpSpPr>
        <p:grpSpPr>
          <a:xfrm>
            <a:off x="1125475" y="1429492"/>
            <a:ext cx="4279281" cy="2701638"/>
            <a:chOff x="-2" y="0"/>
            <a:chExt cx="10862785" cy="6858000"/>
          </a:xfrm>
        </p:grpSpPr>
        <p:pic>
          <p:nvPicPr>
            <p:cNvPr id="18" name="Picture 17"/>
            <p:cNvPicPr>
              <a:picLocks noChangeAspect="1"/>
            </p:cNvPicPr>
            <p:nvPr/>
          </p:nvPicPr>
          <p:blipFill rotWithShape="1">
            <a:blip r:embed="rId3" cstate="print">
              <a:extLst>
                <a:ext uri="{28A0092B-C50C-407E-A947-70E740481C1C}">
                  <a14:useLocalDpi xmlns:a14="http://schemas.microsoft.com/office/drawing/2010/main" val="0"/>
                </a:ext>
              </a:extLst>
            </a:blip>
            <a:srcRect r="10902" b="9999"/>
            <a:stretch/>
          </p:blipFill>
          <p:spPr>
            <a:xfrm>
              <a:off x="-2" y="0"/>
              <a:ext cx="10862785" cy="6858000"/>
            </a:xfrm>
            <a:prstGeom prst="rect">
              <a:avLst/>
            </a:prstGeom>
          </p:spPr>
        </p:pic>
        <p:pic>
          <p:nvPicPr>
            <p:cNvPr id="19" name="Picture 18"/>
            <p:cNvPicPr>
              <a:picLocks noChangeAspect="1"/>
            </p:cNvPicPr>
            <p:nvPr/>
          </p:nvPicPr>
          <p:blipFill rotWithShape="1">
            <a:blip r:embed="rId3" cstate="print">
              <a:extLst>
                <a:ext uri="{28A0092B-C50C-407E-A947-70E740481C1C}">
                  <a14:useLocalDpi xmlns:a14="http://schemas.microsoft.com/office/drawing/2010/main" val="0"/>
                </a:ext>
              </a:extLst>
            </a:blip>
            <a:srcRect t="90500" r="92969"/>
            <a:stretch/>
          </p:blipFill>
          <p:spPr>
            <a:xfrm>
              <a:off x="1" y="6134100"/>
              <a:ext cx="857249" cy="723900"/>
            </a:xfrm>
            <a:prstGeom prst="rect">
              <a:avLst/>
            </a:prstGeom>
          </p:spPr>
        </p:pic>
      </p:grpSp>
      <p:pic>
        <p:nvPicPr>
          <p:cNvPr id="5" name="Picture 4"/>
          <p:cNvPicPr>
            <a:picLocks noChangeAspect="1"/>
          </p:cNvPicPr>
          <p:nvPr/>
        </p:nvPicPr>
        <p:blipFill rotWithShape="1">
          <a:blip r:embed="rId4" cstate="print">
            <a:extLst>
              <a:ext uri="{28A0092B-C50C-407E-A947-70E740481C1C}">
                <a14:useLocalDpi xmlns:a14="http://schemas.microsoft.com/office/drawing/2010/main" val="0"/>
              </a:ext>
            </a:extLst>
          </a:blip>
          <a:srcRect b="14927"/>
          <a:stretch/>
        </p:blipFill>
        <p:spPr>
          <a:xfrm>
            <a:off x="916654" y="1127733"/>
            <a:ext cx="4678900" cy="5719580"/>
          </a:xfrm>
          <a:prstGeom prst="rect">
            <a:avLst/>
          </a:prstGeom>
        </p:spPr>
      </p:pic>
      <p:grpSp>
        <p:nvGrpSpPr>
          <p:cNvPr id="16" name="Group 15"/>
          <p:cNvGrpSpPr/>
          <p:nvPr/>
        </p:nvGrpSpPr>
        <p:grpSpPr>
          <a:xfrm>
            <a:off x="5811880" y="2906978"/>
            <a:ext cx="6146714" cy="2448303"/>
            <a:chOff x="5811880" y="1728413"/>
            <a:chExt cx="6146714" cy="2448303"/>
          </a:xfrm>
        </p:grpSpPr>
        <p:sp>
          <p:nvSpPr>
            <p:cNvPr id="20" name="Text Placeholder 25"/>
            <p:cNvSpPr txBox="1">
              <a:spLocks/>
            </p:cNvSpPr>
            <p:nvPr/>
          </p:nvSpPr>
          <p:spPr bwMode="ltGray">
            <a:xfrm>
              <a:off x="5811880" y="1728413"/>
              <a:ext cx="5860167" cy="1628567"/>
            </a:xfrm>
            <a:prstGeom prst="rect">
              <a:avLst/>
            </a:prstGeom>
          </p:spPr>
          <p:txBody>
            <a:bodyPr vert="horz" wrap="square" lIns="179285" tIns="143428" rIns="179285" bIns="143428" rtlCol="0" anchor="t">
              <a:noAutofit/>
            </a:bodyPr>
            <a:lstStyle>
              <a:lvl1pPr marL="0" indent="0" algn="l" defTabSz="914166" rtl="0" eaLnBrk="1" latinLnBrk="0" hangingPunct="1">
                <a:spcBef>
                  <a:spcPct val="20000"/>
                </a:spcBef>
                <a:buFont typeface="Arial" pitchFamily="34" charset="0"/>
                <a:buNone/>
                <a:defRPr sz="6700" kern="1200" spc="-153">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676959" indent="-676959" defTabSz="896157">
                <a:lnSpc>
                  <a:spcPts val="6666"/>
                </a:lnSpc>
                <a:defRPr/>
              </a:pPr>
              <a:r>
                <a:rPr lang="en-US" sz="5980" spc="-150" dirty="0">
                  <a:solidFill>
                    <a:srgbClr val="FFFFFF"/>
                  </a:solidFill>
                  <a:latin typeface="Segoe UI Light"/>
                </a:rPr>
                <a:t>Get started</a:t>
              </a:r>
            </a:p>
          </p:txBody>
        </p:sp>
        <p:sp>
          <p:nvSpPr>
            <p:cNvPr id="21" name="Text Placeholder 4"/>
            <p:cNvSpPr txBox="1">
              <a:spLocks/>
            </p:cNvSpPr>
            <p:nvPr/>
          </p:nvSpPr>
          <p:spPr>
            <a:xfrm>
              <a:off x="5968926" y="2763841"/>
              <a:ext cx="5989668" cy="14128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a:solidFill>
                    <a:srgbClr val="11C1FF"/>
                  </a:solidFill>
                  <a:latin typeface="+mj-lt"/>
                </a:rPr>
                <a:t>Visit azure.microsoft.com</a:t>
              </a:r>
              <a:endParaRPr lang="en-US" sz="4000" dirty="0">
                <a:solidFill>
                  <a:srgbClr val="11C1FF"/>
                </a:solidFill>
                <a:latin typeface="+mj-lt"/>
              </a:endParaRPr>
            </a:p>
          </p:txBody>
        </p:sp>
      </p:grpSp>
    </p:spTree>
    <p:extLst>
      <p:ext uri="{BB962C8B-B14F-4D97-AF65-F5344CB8AC3E}">
        <p14:creationId xmlns:p14="http://schemas.microsoft.com/office/powerpoint/2010/main" val="2641055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500"/>
                                        <p:tgtEl>
                                          <p:spTgt spid="17"/>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81978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1585" y="167600"/>
            <a:ext cx="11651152" cy="899537"/>
          </a:xfrm>
        </p:spPr>
        <p:txBody>
          <a:bodyPr/>
          <a:lstStyle/>
          <a:p>
            <a:r>
              <a:rPr lang="en-US" dirty="0"/>
              <a:t>Agenda</a:t>
            </a:r>
          </a:p>
        </p:txBody>
      </p:sp>
      <p:graphicFrame>
        <p:nvGraphicFramePr>
          <p:cNvPr id="4" name="Table 3"/>
          <p:cNvGraphicFramePr>
            <a:graphicFrameLocks noGrp="1"/>
          </p:cNvGraphicFramePr>
          <p:nvPr>
            <p:extLst>
              <p:ext uri="{D42A27DB-BD31-4B8C-83A1-F6EECF244321}">
                <p14:modId xmlns:p14="http://schemas.microsoft.com/office/powerpoint/2010/main" val="3605567966"/>
              </p:ext>
            </p:extLst>
          </p:nvPr>
        </p:nvGraphicFramePr>
        <p:xfrm>
          <a:off x="418168" y="985991"/>
          <a:ext cx="11504568" cy="5643044"/>
        </p:xfrm>
        <a:graphic>
          <a:graphicData uri="http://schemas.openxmlformats.org/drawingml/2006/table">
            <a:tbl>
              <a:tblPr/>
              <a:tblGrid>
                <a:gridCol w="2118705">
                  <a:extLst>
                    <a:ext uri="{9D8B030D-6E8A-4147-A177-3AD203B41FA5}">
                      <a16:colId xmlns:a16="http://schemas.microsoft.com/office/drawing/2014/main" val="567087669"/>
                    </a:ext>
                  </a:extLst>
                </a:gridCol>
                <a:gridCol w="2987375">
                  <a:extLst>
                    <a:ext uri="{9D8B030D-6E8A-4147-A177-3AD203B41FA5}">
                      <a16:colId xmlns:a16="http://schemas.microsoft.com/office/drawing/2014/main" val="2249206901"/>
                    </a:ext>
                  </a:extLst>
                </a:gridCol>
                <a:gridCol w="3199244">
                  <a:extLst>
                    <a:ext uri="{9D8B030D-6E8A-4147-A177-3AD203B41FA5}">
                      <a16:colId xmlns:a16="http://schemas.microsoft.com/office/drawing/2014/main" val="98414406"/>
                    </a:ext>
                  </a:extLst>
                </a:gridCol>
                <a:gridCol w="3199244">
                  <a:extLst>
                    <a:ext uri="{9D8B030D-6E8A-4147-A177-3AD203B41FA5}">
                      <a16:colId xmlns:a16="http://schemas.microsoft.com/office/drawing/2014/main" val="1292609638"/>
                    </a:ext>
                  </a:extLst>
                </a:gridCol>
              </a:tblGrid>
              <a:tr h="314280">
                <a:tc>
                  <a:txBody>
                    <a:bodyPr/>
                    <a:lstStyle/>
                    <a:p>
                      <a:pPr algn="ctr" fontAlgn="ctr"/>
                      <a:r>
                        <a:rPr lang="en-US" sz="2000" b="1" i="0" u="none" strike="noStrike" dirty="0">
                          <a:solidFill>
                            <a:srgbClr val="000000"/>
                          </a:solidFill>
                          <a:effectLst/>
                          <a:latin typeface="Calibri" panose="020F0502020204030204" pitchFamily="34" charset="0"/>
                        </a:rPr>
                        <a:t>Time</a:t>
                      </a:r>
                    </a:p>
                  </a:txBody>
                  <a:tcPr marL="9524" marR="9524" marT="9524"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bg1">
                        <a:lumMod val="40000"/>
                        <a:lumOff val="60000"/>
                      </a:schemeClr>
                    </a:solidFill>
                  </a:tcPr>
                </a:tc>
                <a:tc>
                  <a:txBody>
                    <a:bodyPr/>
                    <a:lstStyle/>
                    <a:p>
                      <a:pPr algn="ctr" fontAlgn="ctr"/>
                      <a:r>
                        <a:rPr lang="en-US" sz="2000" b="1" i="0" u="none" strike="noStrike" dirty="0">
                          <a:solidFill>
                            <a:srgbClr val="000000"/>
                          </a:solidFill>
                          <a:effectLst/>
                          <a:latin typeface="Calibri" panose="020F0502020204030204" pitchFamily="34" charset="0"/>
                        </a:rPr>
                        <a:t>Session</a:t>
                      </a:r>
                    </a:p>
                  </a:txBody>
                  <a:tcPr marL="9524" marR="9524" marT="9524"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bg1">
                        <a:lumMod val="40000"/>
                        <a:lumOff val="60000"/>
                      </a:schemeClr>
                    </a:solidFill>
                  </a:tcPr>
                </a:tc>
                <a:tc>
                  <a:txBody>
                    <a:bodyPr/>
                    <a:lstStyle/>
                    <a:p>
                      <a:pPr algn="ctr" fontAlgn="ctr"/>
                      <a:r>
                        <a:rPr lang="en-US" sz="1800" b="1" i="0" u="none" strike="noStrike" dirty="0">
                          <a:solidFill>
                            <a:srgbClr val="000000"/>
                          </a:solidFill>
                          <a:effectLst/>
                          <a:latin typeface="Calibri" panose="020F0502020204030204" pitchFamily="34" charset="0"/>
                        </a:rPr>
                        <a:t>Time (mins)</a:t>
                      </a:r>
                    </a:p>
                  </a:txBody>
                  <a:tcPr marL="9524" marR="9524" marT="9524"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bg1">
                        <a:lumMod val="40000"/>
                        <a:lumOff val="60000"/>
                      </a:schemeClr>
                    </a:solidFill>
                  </a:tcPr>
                </a:tc>
                <a:tc>
                  <a:txBody>
                    <a:bodyPr/>
                    <a:lstStyle/>
                    <a:p>
                      <a:pPr algn="ctr" fontAlgn="ctr"/>
                      <a:r>
                        <a:rPr lang="en-US" sz="1800" b="1" i="0" u="none" strike="noStrike" dirty="0">
                          <a:solidFill>
                            <a:srgbClr val="000000"/>
                          </a:solidFill>
                          <a:effectLst/>
                          <a:latin typeface="Calibri" panose="020F0502020204030204" pitchFamily="34" charset="0"/>
                        </a:rPr>
                        <a:t>Activity</a:t>
                      </a:r>
                    </a:p>
                  </a:txBody>
                  <a:tcPr marL="9524" marR="9524" marT="9524"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bg1">
                        <a:lumMod val="40000"/>
                        <a:lumOff val="60000"/>
                      </a:schemeClr>
                    </a:solidFill>
                  </a:tcPr>
                </a:tc>
                <a:extLst>
                  <a:ext uri="{0D108BD9-81ED-4DB2-BD59-A6C34878D82A}">
                    <a16:rowId xmlns:a16="http://schemas.microsoft.com/office/drawing/2014/main" val="3462178411"/>
                  </a:ext>
                </a:extLst>
              </a:tr>
              <a:tr h="375742">
                <a:tc rowSpan="2">
                  <a:txBody>
                    <a:bodyPr/>
                    <a:lstStyle/>
                    <a:p>
                      <a:pPr algn="ctr" fontAlgn="ctr"/>
                      <a:r>
                        <a:rPr lang="en-US" sz="1800" b="1" i="0" u="none" strike="noStrike" dirty="0">
                          <a:solidFill>
                            <a:srgbClr val="000000"/>
                          </a:solidFill>
                          <a:effectLst/>
                          <a:latin typeface="Calibri" panose="020F0502020204030204" pitchFamily="34" charset="0"/>
                        </a:rPr>
                        <a:t>9:00 to 10:00</a:t>
                      </a:r>
                    </a:p>
                  </a:txBody>
                  <a:tcPr marL="9524" marR="9524" marT="9524"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tc rowSpan="2">
                  <a:txBody>
                    <a:bodyPr/>
                    <a:lstStyle/>
                    <a:p>
                      <a:pPr algn="ctr" fontAlgn="ctr"/>
                      <a:r>
                        <a:rPr lang="en-US" sz="2000" b="0" i="0" u="none" strike="noStrike" dirty="0">
                          <a:solidFill>
                            <a:srgbClr val="000000"/>
                          </a:solidFill>
                          <a:effectLst/>
                          <a:latin typeface="Calibri" panose="020F0502020204030204" pitchFamily="34" charset="0"/>
                        </a:rPr>
                        <a:t>Intro to Azure</a:t>
                      </a:r>
                    </a:p>
                  </a:txBody>
                  <a:tcPr marL="9524" marR="9524" marT="9524"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tc>
                  <a:txBody>
                    <a:bodyPr/>
                    <a:lstStyle/>
                    <a:p>
                      <a:pPr algn="ctr" fontAlgn="ctr"/>
                      <a:r>
                        <a:rPr lang="en-US" sz="1800" b="0" i="0" u="none" strike="noStrike">
                          <a:solidFill>
                            <a:srgbClr val="000000"/>
                          </a:solidFill>
                          <a:effectLst/>
                          <a:latin typeface="Calibri" panose="020F0502020204030204" pitchFamily="34" charset="0"/>
                        </a:rPr>
                        <a:t>40</a:t>
                      </a:r>
                    </a:p>
                  </a:txBody>
                  <a:tcPr marL="9524" marR="9524" marT="9524"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tc>
                  <a:txBody>
                    <a:bodyPr/>
                    <a:lstStyle/>
                    <a:p>
                      <a:pPr algn="l" fontAlgn="ctr"/>
                      <a:r>
                        <a:rPr lang="en-US" sz="1800" b="0" i="0" u="none" strike="noStrike">
                          <a:solidFill>
                            <a:srgbClr val="000000"/>
                          </a:solidFill>
                          <a:effectLst/>
                          <a:latin typeface="Calibri" panose="020F0502020204030204" pitchFamily="34" charset="0"/>
                        </a:rPr>
                        <a:t>Presentation and Demos</a:t>
                      </a:r>
                    </a:p>
                  </a:txBody>
                  <a:tcPr marL="9524" marR="9524" marT="9524"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extLst>
                  <a:ext uri="{0D108BD9-81ED-4DB2-BD59-A6C34878D82A}">
                    <a16:rowId xmlns:a16="http://schemas.microsoft.com/office/drawing/2014/main" val="835269658"/>
                  </a:ext>
                </a:extLst>
              </a:tr>
              <a:tr h="309957">
                <a:tc vMerge="1">
                  <a:txBody>
                    <a:bodyPr/>
                    <a:lstStyle/>
                    <a:p>
                      <a:endParaRPr lang="en-US"/>
                    </a:p>
                  </a:txBody>
                  <a:tcPr/>
                </a:tc>
                <a:tc vMerge="1">
                  <a:txBody>
                    <a:bodyPr/>
                    <a:lstStyle/>
                    <a:p>
                      <a:endParaRPr lang="en-US"/>
                    </a:p>
                  </a:txBody>
                  <a:tcPr/>
                </a:tc>
                <a:tc>
                  <a:txBody>
                    <a:bodyPr/>
                    <a:lstStyle/>
                    <a:p>
                      <a:pPr algn="ctr" fontAlgn="ctr"/>
                      <a:r>
                        <a:rPr lang="en-US" sz="1800" b="0" i="0" u="none" strike="noStrike">
                          <a:solidFill>
                            <a:srgbClr val="000000"/>
                          </a:solidFill>
                          <a:effectLst/>
                          <a:latin typeface="Calibri" panose="020F0502020204030204" pitchFamily="34" charset="0"/>
                        </a:rPr>
                        <a:t>20</a:t>
                      </a:r>
                    </a:p>
                  </a:txBody>
                  <a:tcPr marL="9524" marR="9524" marT="9524"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tc>
                  <a:txBody>
                    <a:bodyPr/>
                    <a:lstStyle/>
                    <a:p>
                      <a:pPr algn="l" fontAlgn="ctr"/>
                      <a:r>
                        <a:rPr lang="en-US" sz="1800" b="0" i="0" u="none" strike="noStrike">
                          <a:solidFill>
                            <a:srgbClr val="000000"/>
                          </a:solidFill>
                          <a:effectLst/>
                          <a:latin typeface="Calibri" panose="020F0502020204030204" pitchFamily="34" charset="0"/>
                        </a:rPr>
                        <a:t>Hands-on Lab</a:t>
                      </a:r>
                    </a:p>
                  </a:txBody>
                  <a:tcPr marL="9524" marR="9524" marT="9524"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extLst>
                  <a:ext uri="{0D108BD9-81ED-4DB2-BD59-A6C34878D82A}">
                    <a16:rowId xmlns:a16="http://schemas.microsoft.com/office/drawing/2014/main" val="2096367026"/>
                  </a:ext>
                </a:extLst>
              </a:tr>
              <a:tr h="370543">
                <a:tc>
                  <a:txBody>
                    <a:bodyPr/>
                    <a:lstStyle/>
                    <a:p>
                      <a:pPr algn="ctr" fontAlgn="ctr"/>
                      <a:r>
                        <a:rPr lang="en-US" sz="1800" b="1" i="0" u="none" strike="noStrike" dirty="0">
                          <a:solidFill>
                            <a:srgbClr val="000000"/>
                          </a:solidFill>
                          <a:effectLst/>
                          <a:latin typeface="Calibri" panose="020F0502020204030204" pitchFamily="34" charset="0"/>
                        </a:rPr>
                        <a:t>10:00 to 10:20 </a:t>
                      </a:r>
                    </a:p>
                  </a:txBody>
                  <a:tcPr marL="9524" marR="9524" marT="9524"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tc>
                  <a:txBody>
                    <a:bodyPr/>
                    <a:lstStyle/>
                    <a:p>
                      <a:pPr algn="ctr" fontAlgn="ctr"/>
                      <a:r>
                        <a:rPr lang="en-US" sz="2000" b="0" i="0" u="none" strike="noStrike" dirty="0">
                          <a:solidFill>
                            <a:srgbClr val="000000"/>
                          </a:solidFill>
                          <a:effectLst/>
                          <a:latin typeface="Calibri" panose="020F0502020204030204" pitchFamily="34" charset="0"/>
                        </a:rPr>
                        <a:t>Morning Tea</a:t>
                      </a:r>
                    </a:p>
                  </a:txBody>
                  <a:tcPr marL="9524" marR="9524" marT="9524"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tc>
                  <a:txBody>
                    <a:bodyPr/>
                    <a:lstStyle/>
                    <a:p>
                      <a:pPr algn="ctr" fontAlgn="ctr"/>
                      <a:r>
                        <a:rPr lang="en-US" sz="1800" b="0" i="0" u="none" strike="noStrike" dirty="0">
                          <a:solidFill>
                            <a:srgbClr val="000000"/>
                          </a:solidFill>
                          <a:effectLst/>
                          <a:latin typeface="Calibri" panose="020F0502020204030204" pitchFamily="34" charset="0"/>
                        </a:rPr>
                        <a:t>20</a:t>
                      </a:r>
                    </a:p>
                  </a:txBody>
                  <a:tcPr marL="9524" marR="9524" marT="9524"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tc>
                  <a:txBody>
                    <a:bodyPr/>
                    <a:lstStyle/>
                    <a:p>
                      <a:pPr algn="l" fontAlgn="ctr"/>
                      <a:endParaRPr lang="en-US" sz="1800" b="0" i="0" u="none" strike="noStrike">
                        <a:solidFill>
                          <a:srgbClr val="000000"/>
                        </a:solidFill>
                        <a:effectLst/>
                        <a:latin typeface="Calibri" panose="020F0502020204030204" pitchFamily="34" charset="0"/>
                      </a:endParaRPr>
                    </a:p>
                  </a:txBody>
                  <a:tcPr marL="9524" marR="9524" marT="9524"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extLst>
                  <a:ext uri="{0D108BD9-81ED-4DB2-BD59-A6C34878D82A}">
                    <a16:rowId xmlns:a16="http://schemas.microsoft.com/office/drawing/2014/main" val="3560580183"/>
                  </a:ext>
                </a:extLst>
              </a:tr>
              <a:tr h="370544">
                <a:tc rowSpan="3">
                  <a:txBody>
                    <a:bodyPr/>
                    <a:lstStyle/>
                    <a:p>
                      <a:pPr algn="ctr" fontAlgn="ctr"/>
                      <a:r>
                        <a:rPr lang="en-US" sz="1800" b="1" i="0" u="none" strike="noStrike" dirty="0">
                          <a:solidFill>
                            <a:srgbClr val="000000"/>
                          </a:solidFill>
                          <a:effectLst/>
                          <a:latin typeface="Calibri" panose="020F0502020204030204" pitchFamily="34" charset="0"/>
                        </a:rPr>
                        <a:t>10:20 to 12:00</a:t>
                      </a:r>
                    </a:p>
                  </a:txBody>
                  <a:tcPr marL="9524" marR="9524" marT="9524"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tc rowSpan="3">
                  <a:txBody>
                    <a:bodyPr/>
                    <a:lstStyle/>
                    <a:p>
                      <a:pPr algn="ctr" fontAlgn="ctr"/>
                      <a:r>
                        <a:rPr lang="fr-FR" sz="2000" b="0" i="0" u="none" strike="noStrike" dirty="0">
                          <a:solidFill>
                            <a:srgbClr val="000000"/>
                          </a:solidFill>
                          <a:effectLst/>
                          <a:latin typeface="Calibri" panose="020F0502020204030204" pitchFamily="34" charset="0"/>
                        </a:rPr>
                        <a:t>Azure App Service</a:t>
                      </a:r>
                    </a:p>
                  </a:txBody>
                  <a:tcPr marL="9524" marR="9524" marT="9524"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tc>
                  <a:txBody>
                    <a:bodyPr/>
                    <a:lstStyle/>
                    <a:p>
                      <a:pPr algn="ctr" fontAlgn="ctr"/>
                      <a:r>
                        <a:rPr lang="en-US" sz="1800" b="0" i="0" u="none" strike="noStrike" dirty="0">
                          <a:solidFill>
                            <a:srgbClr val="000000"/>
                          </a:solidFill>
                          <a:effectLst/>
                          <a:latin typeface="Calibri" panose="020F0502020204030204" pitchFamily="34" charset="0"/>
                        </a:rPr>
                        <a:t>30</a:t>
                      </a:r>
                    </a:p>
                  </a:txBody>
                  <a:tcPr marL="9524" marR="9524" marT="9524"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tc>
                  <a:txBody>
                    <a:bodyPr/>
                    <a:lstStyle/>
                    <a:p>
                      <a:pPr algn="l" fontAlgn="ctr"/>
                      <a:r>
                        <a:rPr lang="en-US" sz="1800" b="0" i="0" u="none" strike="noStrike" dirty="0">
                          <a:solidFill>
                            <a:srgbClr val="000000"/>
                          </a:solidFill>
                          <a:effectLst/>
                          <a:latin typeface="Calibri" panose="020F0502020204030204" pitchFamily="34" charset="0"/>
                        </a:rPr>
                        <a:t>API - Presentation and Demos</a:t>
                      </a:r>
                    </a:p>
                  </a:txBody>
                  <a:tcPr marL="9524" marR="9524" marT="9524"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extLst>
                  <a:ext uri="{0D108BD9-81ED-4DB2-BD59-A6C34878D82A}">
                    <a16:rowId xmlns:a16="http://schemas.microsoft.com/office/drawing/2014/main" val="1663948965"/>
                  </a:ext>
                </a:extLst>
              </a:tr>
              <a:tr h="375746">
                <a:tc vMerge="1">
                  <a:txBody>
                    <a:bodyPr/>
                    <a:lstStyle/>
                    <a:p>
                      <a:endParaRPr lang="en-US"/>
                    </a:p>
                  </a:txBody>
                  <a:tcPr/>
                </a:tc>
                <a:tc vMerge="1">
                  <a:txBody>
                    <a:bodyPr/>
                    <a:lstStyle/>
                    <a:p>
                      <a:endParaRPr lang="en-US"/>
                    </a:p>
                  </a:txBody>
                  <a:tcPr/>
                </a:tc>
                <a:tc>
                  <a:txBody>
                    <a:bodyPr/>
                    <a:lstStyle/>
                    <a:p>
                      <a:pPr algn="ctr" fontAlgn="ctr"/>
                      <a:r>
                        <a:rPr lang="en-US" sz="1800" b="0" i="0" u="none" strike="noStrike" dirty="0">
                          <a:solidFill>
                            <a:srgbClr val="000000"/>
                          </a:solidFill>
                          <a:effectLst/>
                          <a:latin typeface="Calibri" panose="020F0502020204030204" pitchFamily="34" charset="0"/>
                        </a:rPr>
                        <a:t>25</a:t>
                      </a:r>
                    </a:p>
                  </a:txBody>
                  <a:tcPr marL="9524" marR="9524" marT="9524"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tc>
                  <a:txBody>
                    <a:bodyPr/>
                    <a:lstStyle/>
                    <a:p>
                      <a:pPr algn="l" fontAlgn="ctr"/>
                      <a:r>
                        <a:rPr lang="en-US" sz="1800" b="0" i="0" u="none" strike="noStrike" dirty="0">
                          <a:solidFill>
                            <a:srgbClr val="000000"/>
                          </a:solidFill>
                          <a:effectLst/>
                          <a:latin typeface="Calibri" panose="020F0502020204030204" pitchFamily="34" charset="0"/>
                        </a:rPr>
                        <a:t>Web - Presentation and Demos</a:t>
                      </a:r>
                    </a:p>
                  </a:txBody>
                  <a:tcPr marL="9524" marR="9524" marT="9524"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extLst>
                  <a:ext uri="{0D108BD9-81ED-4DB2-BD59-A6C34878D82A}">
                    <a16:rowId xmlns:a16="http://schemas.microsoft.com/office/drawing/2014/main" val="2610563078"/>
                  </a:ext>
                </a:extLst>
              </a:tr>
              <a:tr h="309957">
                <a:tc vMerge="1">
                  <a:txBody>
                    <a:bodyPr/>
                    <a:lstStyle/>
                    <a:p>
                      <a:endParaRPr lang="en-US"/>
                    </a:p>
                  </a:txBody>
                  <a:tcPr/>
                </a:tc>
                <a:tc vMerge="1">
                  <a:txBody>
                    <a:bodyPr/>
                    <a:lstStyle/>
                    <a:p>
                      <a:endParaRPr lang="en-US"/>
                    </a:p>
                  </a:txBody>
                  <a:tcPr/>
                </a:tc>
                <a:tc>
                  <a:txBody>
                    <a:bodyPr/>
                    <a:lstStyle/>
                    <a:p>
                      <a:pPr algn="ctr" fontAlgn="ctr"/>
                      <a:r>
                        <a:rPr lang="en-US" sz="1800" b="0" i="0" u="none" strike="noStrike" dirty="0">
                          <a:solidFill>
                            <a:srgbClr val="000000"/>
                          </a:solidFill>
                          <a:effectLst/>
                          <a:latin typeface="Calibri" panose="020F0502020204030204" pitchFamily="34" charset="0"/>
                        </a:rPr>
                        <a:t>45</a:t>
                      </a:r>
                    </a:p>
                  </a:txBody>
                  <a:tcPr marL="9524" marR="9524" marT="9524"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tc>
                  <a:txBody>
                    <a:bodyPr/>
                    <a:lstStyle/>
                    <a:p>
                      <a:pPr algn="l" fontAlgn="ctr"/>
                      <a:r>
                        <a:rPr lang="en-US" sz="1800" b="0" i="0" u="none" strike="noStrike" dirty="0">
                          <a:solidFill>
                            <a:srgbClr val="000000"/>
                          </a:solidFill>
                          <a:effectLst/>
                          <a:latin typeface="Calibri" panose="020F0502020204030204" pitchFamily="34" charset="0"/>
                        </a:rPr>
                        <a:t>Hands-on Labs</a:t>
                      </a:r>
                    </a:p>
                  </a:txBody>
                  <a:tcPr marL="9524" marR="9524" marT="9524"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extLst>
                  <a:ext uri="{0D108BD9-81ED-4DB2-BD59-A6C34878D82A}">
                    <a16:rowId xmlns:a16="http://schemas.microsoft.com/office/drawing/2014/main" val="4056603707"/>
                  </a:ext>
                </a:extLst>
              </a:tr>
              <a:tr h="372053">
                <a:tc>
                  <a:txBody>
                    <a:bodyPr/>
                    <a:lstStyle/>
                    <a:p>
                      <a:pPr algn="ctr" fontAlgn="ctr"/>
                      <a:r>
                        <a:rPr lang="en-US" sz="1800" b="1" i="0" u="none" strike="noStrike">
                          <a:solidFill>
                            <a:srgbClr val="000000"/>
                          </a:solidFill>
                          <a:effectLst/>
                          <a:latin typeface="Calibri" panose="020F0502020204030204" pitchFamily="34" charset="0"/>
                        </a:rPr>
                        <a:t>12:00 to 13:00</a:t>
                      </a:r>
                    </a:p>
                  </a:txBody>
                  <a:tcPr marL="9524" marR="9524" marT="9524"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tc>
                  <a:txBody>
                    <a:bodyPr/>
                    <a:lstStyle/>
                    <a:p>
                      <a:pPr algn="ctr" fontAlgn="ctr"/>
                      <a:r>
                        <a:rPr lang="en-US" sz="2000" b="0" i="0" u="none" strike="noStrike" dirty="0">
                          <a:solidFill>
                            <a:srgbClr val="000000"/>
                          </a:solidFill>
                          <a:effectLst/>
                          <a:latin typeface="Calibri" panose="020F0502020204030204" pitchFamily="34" charset="0"/>
                        </a:rPr>
                        <a:t>Lunch</a:t>
                      </a:r>
                    </a:p>
                  </a:txBody>
                  <a:tcPr marL="9524" marR="9524" marT="9524"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tc>
                  <a:txBody>
                    <a:bodyPr/>
                    <a:lstStyle/>
                    <a:p>
                      <a:pPr algn="ctr" fontAlgn="ctr"/>
                      <a:r>
                        <a:rPr lang="en-US" sz="1800" b="0" i="0" u="none" strike="noStrike" dirty="0">
                          <a:solidFill>
                            <a:srgbClr val="000000"/>
                          </a:solidFill>
                          <a:effectLst/>
                          <a:latin typeface="Calibri" panose="020F0502020204030204" pitchFamily="34" charset="0"/>
                        </a:rPr>
                        <a:t>60</a:t>
                      </a:r>
                    </a:p>
                  </a:txBody>
                  <a:tcPr marL="9524" marR="9524" marT="9524"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tc>
                  <a:txBody>
                    <a:bodyPr/>
                    <a:lstStyle/>
                    <a:p>
                      <a:pPr algn="l" fontAlgn="ctr"/>
                      <a:endParaRPr lang="en-US" sz="1800" b="0" i="0" u="none" strike="noStrike" dirty="0">
                        <a:solidFill>
                          <a:srgbClr val="000000"/>
                        </a:solidFill>
                        <a:effectLst/>
                        <a:latin typeface="Calibri" panose="020F0502020204030204" pitchFamily="34" charset="0"/>
                      </a:endParaRPr>
                    </a:p>
                  </a:txBody>
                  <a:tcPr marL="9524" marR="9524" marT="9524"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extLst>
                  <a:ext uri="{0D108BD9-81ED-4DB2-BD59-A6C34878D82A}">
                    <a16:rowId xmlns:a16="http://schemas.microsoft.com/office/drawing/2014/main" val="2347153772"/>
                  </a:ext>
                </a:extLst>
              </a:tr>
              <a:tr h="380946">
                <a:tc rowSpan="2">
                  <a:txBody>
                    <a:bodyPr/>
                    <a:lstStyle/>
                    <a:p>
                      <a:pPr algn="ctr" fontAlgn="ctr"/>
                      <a:r>
                        <a:rPr lang="en-US" sz="1800" b="1" i="0" u="none" strike="noStrike" dirty="0">
                          <a:solidFill>
                            <a:srgbClr val="000000"/>
                          </a:solidFill>
                          <a:effectLst/>
                          <a:latin typeface="Calibri" panose="020F0502020204030204" pitchFamily="34" charset="0"/>
                        </a:rPr>
                        <a:t>13:00 to 14:15</a:t>
                      </a:r>
                    </a:p>
                  </a:txBody>
                  <a:tcPr marL="9524" marR="9524" marT="9524"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tc rowSpan="2">
                  <a:txBody>
                    <a:bodyPr/>
                    <a:lstStyle/>
                    <a:p>
                      <a:pPr algn="ctr" fontAlgn="ctr"/>
                      <a:r>
                        <a:rPr lang="en-NZ" sz="2000" b="0" i="0" u="none" strike="noStrike" dirty="0">
                          <a:solidFill>
                            <a:srgbClr val="000000"/>
                          </a:solidFill>
                          <a:effectLst/>
                          <a:latin typeface="Calibri" panose="020F0502020204030204" pitchFamily="34" charset="0"/>
                        </a:rPr>
                        <a:t>Azure</a:t>
                      </a:r>
                      <a:r>
                        <a:rPr lang="en-NZ" sz="2000" b="0" i="0" u="none" strike="noStrike" baseline="0" dirty="0">
                          <a:solidFill>
                            <a:srgbClr val="000000"/>
                          </a:solidFill>
                          <a:effectLst/>
                          <a:latin typeface="Calibri" panose="020F0502020204030204" pitchFamily="34" charset="0"/>
                        </a:rPr>
                        <a:t> AD </a:t>
                      </a:r>
                      <a:r>
                        <a:rPr lang="en-NZ" sz="2000" b="0" i="0" u="none" strike="noStrike" dirty="0">
                          <a:solidFill>
                            <a:srgbClr val="000000"/>
                          </a:solidFill>
                          <a:effectLst/>
                          <a:latin typeface="Calibri" panose="020F0502020204030204" pitchFamily="34" charset="0"/>
                        </a:rPr>
                        <a:t>and </a:t>
                      </a:r>
                    </a:p>
                    <a:p>
                      <a:pPr algn="ctr" fontAlgn="ctr"/>
                      <a:r>
                        <a:rPr lang="en-NZ" sz="2000" b="0" i="0" u="none" strike="noStrike" dirty="0">
                          <a:solidFill>
                            <a:srgbClr val="000000"/>
                          </a:solidFill>
                          <a:effectLst/>
                          <a:latin typeface="Calibri" panose="020F0502020204030204" pitchFamily="34" charset="0"/>
                        </a:rPr>
                        <a:t>API Management</a:t>
                      </a:r>
                    </a:p>
                  </a:txBody>
                  <a:tcPr marL="9524" marR="9524" marT="9524"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tc>
                  <a:txBody>
                    <a:bodyPr/>
                    <a:lstStyle/>
                    <a:p>
                      <a:pPr algn="ctr" fontAlgn="ctr"/>
                      <a:r>
                        <a:rPr lang="en-US" sz="1800" b="0" i="0" u="none" strike="noStrike" dirty="0">
                          <a:solidFill>
                            <a:srgbClr val="000000"/>
                          </a:solidFill>
                          <a:effectLst/>
                          <a:latin typeface="Calibri" panose="020F0502020204030204" pitchFamily="34" charset="0"/>
                        </a:rPr>
                        <a:t>30</a:t>
                      </a:r>
                    </a:p>
                  </a:txBody>
                  <a:tcPr marL="9524" marR="9524" marT="9524"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tc>
                  <a:txBody>
                    <a:bodyPr/>
                    <a:lstStyle/>
                    <a:p>
                      <a:pPr algn="l" fontAlgn="ctr"/>
                      <a:r>
                        <a:rPr lang="en-US" sz="1800" b="0" i="0" u="none" strike="noStrike" dirty="0">
                          <a:solidFill>
                            <a:srgbClr val="000000"/>
                          </a:solidFill>
                          <a:effectLst/>
                          <a:latin typeface="Calibri" panose="020F0502020204030204" pitchFamily="34" charset="0"/>
                        </a:rPr>
                        <a:t>Presentation and Demos</a:t>
                      </a:r>
                    </a:p>
                  </a:txBody>
                  <a:tcPr marL="9524" marR="9524" marT="9524"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extLst>
                  <a:ext uri="{0D108BD9-81ED-4DB2-BD59-A6C34878D82A}">
                    <a16:rowId xmlns:a16="http://schemas.microsoft.com/office/drawing/2014/main" val="3927972038"/>
                  </a:ext>
                </a:extLst>
              </a:tr>
              <a:tr h="309957">
                <a:tc vMerge="1">
                  <a:txBody>
                    <a:bodyPr/>
                    <a:lstStyle/>
                    <a:p>
                      <a:endParaRPr lang="en-US"/>
                    </a:p>
                  </a:txBody>
                  <a:tcPr/>
                </a:tc>
                <a:tc vMerge="1">
                  <a:txBody>
                    <a:bodyPr/>
                    <a:lstStyle/>
                    <a:p>
                      <a:endParaRPr lang="en-US"/>
                    </a:p>
                  </a:txBody>
                  <a:tcPr/>
                </a:tc>
                <a:tc>
                  <a:txBody>
                    <a:bodyPr/>
                    <a:lstStyle/>
                    <a:p>
                      <a:pPr algn="ctr" fontAlgn="ctr"/>
                      <a:r>
                        <a:rPr lang="en-US" sz="1800" b="0" i="0" u="none" strike="noStrike" dirty="0">
                          <a:solidFill>
                            <a:srgbClr val="000000"/>
                          </a:solidFill>
                          <a:effectLst/>
                          <a:latin typeface="Calibri" panose="020F0502020204030204" pitchFamily="34" charset="0"/>
                        </a:rPr>
                        <a:t>45</a:t>
                      </a:r>
                    </a:p>
                  </a:txBody>
                  <a:tcPr marL="9524" marR="9524" marT="9524"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tc>
                  <a:txBody>
                    <a:bodyPr/>
                    <a:lstStyle/>
                    <a:p>
                      <a:pPr algn="l" fontAlgn="ctr"/>
                      <a:r>
                        <a:rPr lang="en-US" sz="1800" b="0" i="0" u="none" strike="noStrike" dirty="0">
                          <a:solidFill>
                            <a:srgbClr val="000000"/>
                          </a:solidFill>
                          <a:effectLst/>
                          <a:latin typeface="Calibri" panose="020F0502020204030204" pitchFamily="34" charset="0"/>
                        </a:rPr>
                        <a:t>Hands-on Labs</a:t>
                      </a:r>
                    </a:p>
                  </a:txBody>
                  <a:tcPr marL="9524" marR="9524" marT="9524"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extLst>
                  <a:ext uri="{0D108BD9-81ED-4DB2-BD59-A6C34878D82A}">
                    <a16:rowId xmlns:a16="http://schemas.microsoft.com/office/drawing/2014/main" val="553941374"/>
                  </a:ext>
                </a:extLst>
              </a:tr>
              <a:tr h="391357">
                <a:tc rowSpan="2">
                  <a:txBody>
                    <a:bodyPr/>
                    <a:lstStyle/>
                    <a:p>
                      <a:pPr algn="ctr" fontAlgn="ctr"/>
                      <a:r>
                        <a:rPr lang="en-US" sz="1800" b="1" i="0" u="none" strike="noStrike" dirty="0">
                          <a:solidFill>
                            <a:srgbClr val="000000"/>
                          </a:solidFill>
                          <a:effectLst/>
                          <a:latin typeface="Calibri" panose="020F0502020204030204" pitchFamily="34" charset="0"/>
                        </a:rPr>
                        <a:t>14:15 to 15:15</a:t>
                      </a:r>
                    </a:p>
                  </a:txBody>
                  <a:tcPr marL="9524" marR="9524" marT="9524"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tc rowSpan="2">
                  <a:txBody>
                    <a:bodyPr/>
                    <a:lstStyle/>
                    <a:p>
                      <a:pPr algn="ctr" fontAlgn="ctr"/>
                      <a:r>
                        <a:rPr lang="en-US" sz="2000" b="0" i="0" u="none" strike="noStrike" dirty="0">
                          <a:solidFill>
                            <a:srgbClr val="000000"/>
                          </a:solidFill>
                          <a:effectLst/>
                          <a:latin typeface="Calibri" panose="020F0502020204030204" pitchFamily="34" charset="0"/>
                        </a:rPr>
                        <a:t>Azure IaaS</a:t>
                      </a:r>
                    </a:p>
                  </a:txBody>
                  <a:tcPr marL="9524" marR="9524" marT="9524"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tc>
                  <a:txBody>
                    <a:bodyPr/>
                    <a:lstStyle/>
                    <a:p>
                      <a:pPr algn="ctr" fontAlgn="ctr"/>
                      <a:r>
                        <a:rPr lang="en-US" sz="1800" b="0" i="0" u="none" strike="noStrike" dirty="0">
                          <a:solidFill>
                            <a:srgbClr val="000000"/>
                          </a:solidFill>
                          <a:effectLst/>
                          <a:latin typeface="Calibri" panose="020F0502020204030204" pitchFamily="34" charset="0"/>
                        </a:rPr>
                        <a:t>30</a:t>
                      </a:r>
                    </a:p>
                  </a:txBody>
                  <a:tcPr marL="9524" marR="9524" marT="9524"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tc>
                  <a:txBody>
                    <a:bodyPr/>
                    <a:lstStyle/>
                    <a:p>
                      <a:pPr algn="l" fontAlgn="ctr"/>
                      <a:r>
                        <a:rPr lang="en-US" sz="1800" b="0" i="0" u="none" strike="noStrike" dirty="0">
                          <a:solidFill>
                            <a:srgbClr val="000000"/>
                          </a:solidFill>
                          <a:effectLst/>
                          <a:latin typeface="Calibri" panose="020F0502020204030204" pitchFamily="34" charset="0"/>
                        </a:rPr>
                        <a:t>Presentation and Demos</a:t>
                      </a:r>
                    </a:p>
                  </a:txBody>
                  <a:tcPr marL="9524" marR="9524" marT="9524"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extLst>
                  <a:ext uri="{0D108BD9-81ED-4DB2-BD59-A6C34878D82A}">
                    <a16:rowId xmlns:a16="http://schemas.microsoft.com/office/drawing/2014/main" val="3020644383"/>
                  </a:ext>
                </a:extLst>
              </a:tr>
              <a:tr h="309957">
                <a:tc vMerge="1">
                  <a:txBody>
                    <a:bodyPr/>
                    <a:lstStyle/>
                    <a:p>
                      <a:endParaRPr lang="en-US"/>
                    </a:p>
                  </a:txBody>
                  <a:tcPr/>
                </a:tc>
                <a:tc vMerge="1">
                  <a:txBody>
                    <a:bodyPr/>
                    <a:lstStyle/>
                    <a:p>
                      <a:endParaRPr lang="en-US"/>
                    </a:p>
                  </a:txBody>
                  <a:tcPr/>
                </a:tc>
                <a:tc>
                  <a:txBody>
                    <a:bodyPr/>
                    <a:lstStyle/>
                    <a:p>
                      <a:pPr algn="ctr" fontAlgn="ctr"/>
                      <a:r>
                        <a:rPr lang="en-US" sz="1800" b="0" i="0" u="none" strike="noStrike" dirty="0">
                          <a:solidFill>
                            <a:srgbClr val="000000"/>
                          </a:solidFill>
                          <a:effectLst/>
                          <a:latin typeface="Calibri" panose="020F0502020204030204" pitchFamily="34" charset="0"/>
                        </a:rPr>
                        <a:t>30</a:t>
                      </a:r>
                    </a:p>
                  </a:txBody>
                  <a:tcPr marL="9524" marR="9524" marT="9524"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tc>
                  <a:txBody>
                    <a:bodyPr/>
                    <a:lstStyle/>
                    <a:p>
                      <a:pPr algn="l" fontAlgn="ctr"/>
                      <a:r>
                        <a:rPr lang="en-US" sz="1800" b="0" i="0" u="none" strike="noStrike" dirty="0">
                          <a:solidFill>
                            <a:srgbClr val="000000"/>
                          </a:solidFill>
                          <a:effectLst/>
                          <a:latin typeface="Calibri" panose="020F0502020204030204" pitchFamily="34" charset="0"/>
                        </a:rPr>
                        <a:t>Hands-on Labs</a:t>
                      </a:r>
                    </a:p>
                  </a:txBody>
                  <a:tcPr marL="9524" marR="9524" marT="9524"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extLst>
                  <a:ext uri="{0D108BD9-81ED-4DB2-BD59-A6C34878D82A}">
                    <a16:rowId xmlns:a16="http://schemas.microsoft.com/office/drawing/2014/main" val="479818474"/>
                  </a:ext>
                </a:extLst>
              </a:tr>
              <a:tr h="386158">
                <a:tc>
                  <a:txBody>
                    <a:bodyPr/>
                    <a:lstStyle/>
                    <a:p>
                      <a:pPr algn="ctr" fontAlgn="ctr"/>
                      <a:r>
                        <a:rPr lang="en-US" sz="1800" b="1" i="0" u="none" strike="noStrike" dirty="0">
                          <a:solidFill>
                            <a:srgbClr val="000000"/>
                          </a:solidFill>
                          <a:effectLst/>
                          <a:latin typeface="Calibri" panose="020F0502020204030204" pitchFamily="34" charset="0"/>
                        </a:rPr>
                        <a:t>15:15 to 15:30</a:t>
                      </a:r>
                    </a:p>
                  </a:txBody>
                  <a:tcPr marL="9524" marR="9524" marT="9524"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tc>
                  <a:txBody>
                    <a:bodyPr/>
                    <a:lstStyle/>
                    <a:p>
                      <a:pPr algn="ctr" fontAlgn="ctr"/>
                      <a:r>
                        <a:rPr lang="en-US" sz="2000" b="0" i="0" u="none" strike="noStrike" dirty="0">
                          <a:solidFill>
                            <a:srgbClr val="000000"/>
                          </a:solidFill>
                          <a:effectLst/>
                          <a:latin typeface="Calibri" panose="020F0502020204030204" pitchFamily="34" charset="0"/>
                        </a:rPr>
                        <a:t>Afternoon Tea</a:t>
                      </a:r>
                    </a:p>
                  </a:txBody>
                  <a:tcPr marL="9524" marR="9524" marT="9524"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tc>
                  <a:txBody>
                    <a:bodyPr/>
                    <a:lstStyle/>
                    <a:p>
                      <a:pPr algn="ctr" fontAlgn="ctr"/>
                      <a:r>
                        <a:rPr lang="en-US" sz="1800" b="0" i="0" u="none" strike="noStrike" dirty="0">
                          <a:solidFill>
                            <a:srgbClr val="000000"/>
                          </a:solidFill>
                          <a:effectLst/>
                          <a:latin typeface="Calibri" panose="020F0502020204030204" pitchFamily="34" charset="0"/>
                        </a:rPr>
                        <a:t>15</a:t>
                      </a:r>
                    </a:p>
                  </a:txBody>
                  <a:tcPr marL="9524" marR="9524" marT="9524"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tc>
                  <a:txBody>
                    <a:bodyPr/>
                    <a:lstStyle/>
                    <a:p>
                      <a:pPr algn="l" fontAlgn="ctr"/>
                      <a:endParaRPr lang="en-US" sz="1800" b="0" i="0" u="none" strike="noStrike" dirty="0">
                        <a:solidFill>
                          <a:srgbClr val="000000"/>
                        </a:solidFill>
                        <a:effectLst/>
                        <a:latin typeface="Calibri" panose="020F0502020204030204" pitchFamily="34" charset="0"/>
                      </a:endParaRPr>
                    </a:p>
                  </a:txBody>
                  <a:tcPr marL="9524" marR="9524" marT="9524"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extLst>
                  <a:ext uri="{0D108BD9-81ED-4DB2-BD59-A6C34878D82A}">
                    <a16:rowId xmlns:a16="http://schemas.microsoft.com/office/drawing/2014/main" val="68120515"/>
                  </a:ext>
                </a:extLst>
              </a:tr>
              <a:tr h="370533">
                <a:tc rowSpan="2">
                  <a:txBody>
                    <a:bodyPr/>
                    <a:lstStyle/>
                    <a:p>
                      <a:pPr algn="ctr" fontAlgn="ctr"/>
                      <a:r>
                        <a:rPr lang="en-US" sz="1800" b="1" i="0" u="none" strike="noStrike" dirty="0">
                          <a:solidFill>
                            <a:srgbClr val="000000"/>
                          </a:solidFill>
                          <a:effectLst/>
                          <a:latin typeface="Calibri" panose="020F0502020204030204" pitchFamily="34" charset="0"/>
                        </a:rPr>
                        <a:t>15:30 to 16:30</a:t>
                      </a:r>
                    </a:p>
                  </a:txBody>
                  <a:tcPr marL="9524" marR="9524" marT="9524"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tc rowSpan="2">
                  <a:txBody>
                    <a:bodyPr/>
                    <a:lstStyle/>
                    <a:p>
                      <a:pPr algn="ctr" fontAlgn="ctr"/>
                      <a:r>
                        <a:rPr lang="en-US" sz="2000" b="0" i="0" u="none" strike="noStrike" dirty="0">
                          <a:solidFill>
                            <a:srgbClr val="000000"/>
                          </a:solidFill>
                          <a:effectLst/>
                          <a:latin typeface="Calibri" panose="020F0502020204030204" pitchFamily="34" charset="0"/>
                        </a:rPr>
                        <a:t>Data Overview</a:t>
                      </a:r>
                    </a:p>
                  </a:txBody>
                  <a:tcPr marL="9524" marR="9524" marT="9524"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tc>
                  <a:txBody>
                    <a:bodyPr/>
                    <a:lstStyle/>
                    <a:p>
                      <a:pPr algn="ctr" fontAlgn="ctr"/>
                      <a:r>
                        <a:rPr lang="en-US" sz="1800" b="0" i="0" u="none" strike="noStrike" dirty="0">
                          <a:solidFill>
                            <a:srgbClr val="000000"/>
                          </a:solidFill>
                          <a:effectLst/>
                          <a:latin typeface="Calibri" panose="020F0502020204030204" pitchFamily="34" charset="0"/>
                        </a:rPr>
                        <a:t>30</a:t>
                      </a:r>
                    </a:p>
                  </a:txBody>
                  <a:tcPr marL="9524" marR="9524" marT="9524"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tc>
                  <a:txBody>
                    <a:bodyPr/>
                    <a:lstStyle/>
                    <a:p>
                      <a:pPr algn="l" fontAlgn="ctr"/>
                      <a:r>
                        <a:rPr lang="en-US" sz="1800" b="0" i="0" u="none" strike="noStrike" dirty="0">
                          <a:solidFill>
                            <a:srgbClr val="000000"/>
                          </a:solidFill>
                          <a:effectLst/>
                          <a:latin typeface="Calibri" panose="020F0502020204030204" pitchFamily="34" charset="0"/>
                        </a:rPr>
                        <a:t>Presentation and Demos</a:t>
                      </a:r>
                    </a:p>
                  </a:txBody>
                  <a:tcPr marL="9524" marR="9524" marT="9524"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extLst>
                  <a:ext uri="{0D108BD9-81ED-4DB2-BD59-A6C34878D82A}">
                    <a16:rowId xmlns:a16="http://schemas.microsoft.com/office/drawing/2014/main" val="2008010976"/>
                  </a:ext>
                </a:extLst>
              </a:tr>
              <a:tr h="380946">
                <a:tc vMerge="1">
                  <a:txBody>
                    <a:bodyPr/>
                    <a:lstStyle/>
                    <a:p>
                      <a:endParaRPr lang="en-US"/>
                    </a:p>
                  </a:txBody>
                  <a:tcPr/>
                </a:tc>
                <a:tc vMerge="1">
                  <a:txBody>
                    <a:bodyPr/>
                    <a:lstStyle/>
                    <a:p>
                      <a:endParaRPr lang="en-US"/>
                    </a:p>
                  </a:txBody>
                  <a:tcPr/>
                </a:tc>
                <a:tc>
                  <a:txBody>
                    <a:bodyPr/>
                    <a:lstStyle/>
                    <a:p>
                      <a:pPr algn="ctr" fontAlgn="ctr"/>
                      <a:r>
                        <a:rPr lang="en-US" sz="1800" b="0" i="0" u="none" strike="noStrike" dirty="0">
                          <a:solidFill>
                            <a:srgbClr val="000000"/>
                          </a:solidFill>
                          <a:effectLst/>
                          <a:latin typeface="Calibri" panose="020F0502020204030204" pitchFamily="34" charset="0"/>
                        </a:rPr>
                        <a:t>30</a:t>
                      </a:r>
                    </a:p>
                  </a:txBody>
                  <a:tcPr marL="9524" marR="9524" marT="9524"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tc>
                  <a:txBody>
                    <a:bodyPr/>
                    <a:lstStyle/>
                    <a:p>
                      <a:pPr algn="l" fontAlgn="ctr"/>
                      <a:r>
                        <a:rPr lang="en-US" sz="1800" b="0" i="0" u="none" strike="noStrike" dirty="0">
                          <a:solidFill>
                            <a:srgbClr val="000000"/>
                          </a:solidFill>
                          <a:effectLst/>
                          <a:latin typeface="Calibri" panose="020F0502020204030204" pitchFamily="34" charset="0"/>
                        </a:rPr>
                        <a:t>Hands-on Labs - </a:t>
                      </a:r>
                      <a:r>
                        <a:rPr lang="en-US" sz="1800" b="0" i="0" u="none" strike="noStrike" dirty="0" err="1">
                          <a:solidFill>
                            <a:srgbClr val="000000"/>
                          </a:solidFill>
                          <a:effectLst/>
                          <a:latin typeface="Calibri" panose="020F0502020204030204" pitchFamily="34" charset="0"/>
                        </a:rPr>
                        <a:t>DocumentDB</a:t>
                      </a:r>
                      <a:endParaRPr lang="en-US" sz="1800" b="0" i="0" u="none" strike="noStrike" dirty="0">
                        <a:solidFill>
                          <a:srgbClr val="000000"/>
                        </a:solidFill>
                        <a:effectLst/>
                        <a:latin typeface="Calibri" panose="020F0502020204030204" pitchFamily="34" charset="0"/>
                      </a:endParaRPr>
                    </a:p>
                  </a:txBody>
                  <a:tcPr marL="9524" marR="9524" marT="9524"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extLst>
                  <a:ext uri="{0D108BD9-81ED-4DB2-BD59-A6C34878D82A}">
                    <a16:rowId xmlns:a16="http://schemas.microsoft.com/office/drawing/2014/main" val="3966306858"/>
                  </a:ext>
                </a:extLst>
              </a:tr>
              <a:tr h="314280">
                <a:tc>
                  <a:txBody>
                    <a:bodyPr/>
                    <a:lstStyle/>
                    <a:p>
                      <a:pPr algn="ctr" fontAlgn="b"/>
                      <a:r>
                        <a:rPr lang="en-US" sz="1800" b="1" i="0" u="none" strike="noStrike" dirty="0">
                          <a:solidFill>
                            <a:srgbClr val="000000"/>
                          </a:solidFill>
                          <a:effectLst/>
                          <a:latin typeface="Calibri" panose="020F0502020204030204" pitchFamily="34" charset="0"/>
                        </a:rPr>
                        <a:t>16:30</a:t>
                      </a:r>
                    </a:p>
                  </a:txBody>
                  <a:tcPr marL="9524" marR="9524" marT="9524" marB="0" anchor="b">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tc>
                  <a:txBody>
                    <a:bodyPr/>
                    <a:lstStyle/>
                    <a:p>
                      <a:pPr algn="ctr" fontAlgn="b"/>
                      <a:r>
                        <a:rPr lang="en-US" sz="2000" b="0" i="0" u="none" strike="noStrike" dirty="0">
                          <a:solidFill>
                            <a:srgbClr val="000000"/>
                          </a:solidFill>
                          <a:effectLst/>
                          <a:latin typeface="Calibri" panose="020F0502020204030204" pitchFamily="34" charset="0"/>
                        </a:rPr>
                        <a:t>Closing</a:t>
                      </a:r>
                    </a:p>
                  </a:txBody>
                  <a:tcPr marL="9524" marR="9524" marT="9524" marB="0" anchor="b">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tc>
                  <a:txBody>
                    <a:bodyPr/>
                    <a:lstStyle/>
                    <a:p>
                      <a:pPr algn="ctr" fontAlgn="ctr"/>
                      <a:endParaRPr lang="en-US" sz="1800" b="0" i="0" u="none" strike="noStrike" dirty="0">
                        <a:solidFill>
                          <a:srgbClr val="000000"/>
                        </a:solidFill>
                        <a:effectLst/>
                        <a:latin typeface="Calibri" panose="020F0502020204030204" pitchFamily="34" charset="0"/>
                      </a:endParaRPr>
                    </a:p>
                  </a:txBody>
                  <a:tcPr marL="9524" marR="9524" marT="9524"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tc>
                  <a:txBody>
                    <a:bodyPr/>
                    <a:lstStyle/>
                    <a:p>
                      <a:pPr algn="l" fontAlgn="b"/>
                      <a:endParaRPr lang="en-US" sz="1800" b="0" i="0" u="none" strike="noStrike" dirty="0">
                        <a:solidFill>
                          <a:srgbClr val="000000"/>
                        </a:solidFill>
                        <a:effectLst/>
                        <a:latin typeface="Calibri" panose="020F0502020204030204" pitchFamily="34" charset="0"/>
                      </a:endParaRPr>
                    </a:p>
                  </a:txBody>
                  <a:tcPr marL="9524" marR="9524" marT="9524" marB="0" anchor="b">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extLst>
                  <a:ext uri="{0D108BD9-81ED-4DB2-BD59-A6C34878D82A}">
                    <a16:rowId xmlns:a16="http://schemas.microsoft.com/office/drawing/2014/main" val="3008985445"/>
                  </a:ext>
                </a:extLst>
              </a:tr>
            </a:tbl>
          </a:graphicData>
        </a:graphic>
      </p:graphicFrame>
    </p:spTree>
    <p:extLst>
      <p:ext uri="{BB962C8B-B14F-4D97-AF65-F5344CB8AC3E}">
        <p14:creationId xmlns:p14="http://schemas.microsoft.com/office/powerpoint/2010/main" val="3658580624"/>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82958420"/>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r>
              <a:rPr lang="en-US" sz="3600" dirty="0"/>
              <a:t>Key Scenarios to get started with Microsoft Azure</a:t>
            </a:r>
          </a:p>
        </p:txBody>
      </p:sp>
      <p:sp>
        <p:nvSpPr>
          <p:cNvPr id="2" name="Text Placeholder 1"/>
          <p:cNvSpPr>
            <a:spLocks noGrp="1"/>
          </p:cNvSpPr>
          <p:nvPr>
            <p:ph sz="quarter" idx="10"/>
          </p:nvPr>
        </p:nvSpPr>
        <p:spPr/>
        <p:txBody>
          <a:bodyPr/>
          <a:lstStyle/>
          <a:p>
            <a:pPr>
              <a:buFont typeface="Arial" panose="020B0604020202020204" pitchFamily="34" charset="0"/>
              <a:buChar char="•"/>
            </a:pPr>
            <a:r>
              <a:rPr lang="en-US" sz="3600" dirty="0"/>
              <a:t>Dev / Test</a:t>
            </a:r>
          </a:p>
          <a:p>
            <a:pPr lvl="1">
              <a:buFont typeface="Arial" panose="020B0604020202020204" pitchFamily="34" charset="0"/>
              <a:buChar char="•"/>
            </a:pPr>
            <a:r>
              <a:rPr lang="en-US" sz="2800" dirty="0"/>
              <a:t>Full test and </a:t>
            </a:r>
            <a:r>
              <a:rPr lang="en-US" sz="2800" dirty="0" err="1"/>
              <a:t>dev</a:t>
            </a:r>
            <a:r>
              <a:rPr lang="en-US" sz="2800" dirty="0"/>
              <a:t> environments in minutes</a:t>
            </a:r>
          </a:p>
          <a:p>
            <a:pPr lvl="1">
              <a:buFont typeface="Arial" panose="020B0604020202020204" pitchFamily="34" charset="0"/>
              <a:buChar char="•"/>
            </a:pPr>
            <a:r>
              <a:rPr lang="en-US" sz="2800" dirty="0"/>
              <a:t>VSO integration</a:t>
            </a:r>
          </a:p>
          <a:p>
            <a:pPr>
              <a:buFont typeface="Arial" panose="020B0604020202020204" pitchFamily="34" charset="0"/>
              <a:buChar char="•"/>
            </a:pPr>
            <a:r>
              <a:rPr lang="en-US" sz="3600" dirty="0"/>
              <a:t>Lift and Shift</a:t>
            </a:r>
          </a:p>
          <a:p>
            <a:pPr lvl="1">
              <a:buFont typeface="Arial" panose="020B0604020202020204" pitchFamily="34" charset="0"/>
              <a:buChar char="•"/>
            </a:pPr>
            <a:r>
              <a:rPr lang="en-US" sz="2800" dirty="0"/>
              <a:t>Take existing work loads and run then in a certified instance</a:t>
            </a:r>
          </a:p>
          <a:p>
            <a:pPr>
              <a:buFont typeface="Arial" panose="020B0604020202020204" pitchFamily="34" charset="0"/>
              <a:buChar char="•"/>
            </a:pPr>
            <a:r>
              <a:rPr lang="en-US" sz="3600" dirty="0"/>
              <a:t>Storage</a:t>
            </a:r>
          </a:p>
          <a:p>
            <a:pPr lvl="1">
              <a:buFont typeface="Arial" panose="020B0604020202020204" pitchFamily="34" charset="0"/>
              <a:buChar char="•"/>
            </a:pPr>
            <a:r>
              <a:rPr lang="en-US" sz="2800" dirty="0"/>
              <a:t>Archive key data in inexpensive cloud </a:t>
            </a:r>
            <a:r>
              <a:rPr lang="en-US" sz="2800" dirty="0" err="1"/>
              <a:t>storag</a:t>
            </a:r>
            <a:endParaRPr lang="en-US" sz="2800" dirty="0"/>
          </a:p>
        </p:txBody>
      </p:sp>
    </p:spTree>
    <p:extLst>
      <p:ext uri="{BB962C8B-B14F-4D97-AF65-F5344CB8AC3E}">
        <p14:creationId xmlns:p14="http://schemas.microsoft.com/office/powerpoint/2010/main" val="234155065"/>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r>
              <a:rPr lang="en-US" sz="3600" dirty="0"/>
              <a:t>Key Scenarios to get started with Microsoft Azure</a:t>
            </a:r>
          </a:p>
        </p:txBody>
      </p:sp>
      <p:sp>
        <p:nvSpPr>
          <p:cNvPr id="2" name="Text Placeholder 1"/>
          <p:cNvSpPr>
            <a:spLocks noGrp="1"/>
          </p:cNvSpPr>
          <p:nvPr>
            <p:ph sz="quarter" idx="10"/>
          </p:nvPr>
        </p:nvSpPr>
        <p:spPr/>
        <p:txBody>
          <a:bodyPr/>
          <a:lstStyle/>
          <a:p>
            <a:pPr>
              <a:buFont typeface="Arial" panose="020B0604020202020204" pitchFamily="34" charset="0"/>
              <a:buChar char="•"/>
            </a:pPr>
            <a:r>
              <a:rPr lang="en-US" sz="3600" dirty="0"/>
              <a:t>Big Data</a:t>
            </a:r>
          </a:p>
          <a:p>
            <a:pPr lvl="1">
              <a:buFont typeface="Arial" panose="020B0604020202020204" pitchFamily="34" charset="0"/>
              <a:buChar char="•"/>
            </a:pPr>
            <a:r>
              <a:rPr lang="en-US" sz="2800" dirty="0"/>
              <a:t>Process key data into business intelligence using Hadoop or Machine Learning</a:t>
            </a:r>
          </a:p>
          <a:p>
            <a:pPr>
              <a:buFont typeface="Arial" panose="020B0604020202020204" pitchFamily="34" charset="0"/>
              <a:buChar char="•"/>
            </a:pPr>
            <a:r>
              <a:rPr lang="en-US" sz="3600" dirty="0"/>
              <a:t>Identity</a:t>
            </a:r>
          </a:p>
          <a:p>
            <a:pPr lvl="1">
              <a:buFont typeface="Arial" panose="020B0604020202020204" pitchFamily="34" charset="0"/>
              <a:buChar char="•"/>
            </a:pPr>
            <a:r>
              <a:rPr lang="en-US" sz="2800" dirty="0"/>
              <a:t>Synchronize all your identities through Azure AD to control access to Apps, Data and Services</a:t>
            </a:r>
          </a:p>
          <a:p>
            <a:pPr>
              <a:buFont typeface="Arial" panose="020B0604020202020204" pitchFamily="34" charset="0"/>
              <a:buChar char="•"/>
            </a:pPr>
            <a:r>
              <a:rPr lang="en-US" sz="3600" dirty="0"/>
              <a:t>Web Apps</a:t>
            </a:r>
          </a:p>
          <a:p>
            <a:pPr lvl="1">
              <a:buFont typeface="Arial" panose="020B0604020202020204" pitchFamily="34" charset="0"/>
              <a:buChar char="•"/>
            </a:pPr>
            <a:r>
              <a:rPr lang="en-US" sz="2800" dirty="0"/>
              <a:t>Take your web apps to the cloud using inexpensive Web Sites</a:t>
            </a:r>
          </a:p>
        </p:txBody>
      </p:sp>
    </p:spTree>
    <p:extLst>
      <p:ext uri="{BB962C8B-B14F-4D97-AF65-F5344CB8AC3E}">
        <p14:creationId xmlns:p14="http://schemas.microsoft.com/office/powerpoint/2010/main" val="1839950328"/>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chor="t"/>
          <a:lstStyle/>
          <a:p>
            <a:r>
              <a:rPr lang="en-US" sz="4799" dirty="0"/>
              <a:t>Free one month trial</a:t>
            </a:r>
          </a:p>
        </p:txBody>
      </p:sp>
      <p:sp>
        <p:nvSpPr>
          <p:cNvPr id="3" name="Content Placeholder 2"/>
          <p:cNvSpPr>
            <a:spLocks noGrp="1"/>
          </p:cNvSpPr>
          <p:nvPr>
            <p:ph sz="quarter" idx="10"/>
          </p:nvPr>
        </p:nvSpPr>
        <p:spPr>
          <a:xfrm>
            <a:off x="3398139" y="2280867"/>
            <a:ext cx="8625516" cy="2270760"/>
          </a:xfrm>
        </p:spPr>
        <p:txBody>
          <a:bodyPr numCol="2"/>
          <a:lstStyle/>
          <a:p>
            <a:pPr marL="457200" indent="-457200">
              <a:buFont typeface="Segoe UI Symbol" panose="020B0502040204020203" pitchFamily="34" charset="0"/>
              <a:buChar char="▶"/>
            </a:pPr>
            <a:r>
              <a:rPr lang="en-US" sz="3200" dirty="0">
                <a:solidFill>
                  <a:schemeClr val="tx1"/>
                </a:solidFill>
              </a:rPr>
              <a:t>Virtual Machines</a:t>
            </a:r>
          </a:p>
          <a:p>
            <a:pPr marL="457200" indent="-457200">
              <a:buFont typeface="Segoe UI Symbol" panose="020B0502040204020203" pitchFamily="34" charset="0"/>
              <a:buChar char="▶"/>
            </a:pPr>
            <a:r>
              <a:rPr lang="en-US" sz="3200" dirty="0">
                <a:solidFill>
                  <a:schemeClr val="tx1"/>
                </a:solidFill>
              </a:rPr>
              <a:t>SQL Databases</a:t>
            </a:r>
          </a:p>
          <a:p>
            <a:pPr marL="457200" indent="-457200">
              <a:buFont typeface="Segoe UI Symbol" panose="020B0502040204020203" pitchFamily="34" charset="0"/>
              <a:buChar char="▶"/>
            </a:pPr>
            <a:r>
              <a:rPr lang="en-US" sz="3200" dirty="0">
                <a:solidFill>
                  <a:schemeClr val="tx1"/>
                </a:solidFill>
              </a:rPr>
              <a:t>Websites</a:t>
            </a:r>
          </a:p>
          <a:p>
            <a:pPr marL="457200" indent="-457200">
              <a:buFont typeface="Segoe UI Symbol" panose="020B0502040204020203" pitchFamily="34" charset="0"/>
              <a:buChar char="▶"/>
            </a:pPr>
            <a:r>
              <a:rPr lang="en-US" sz="3200" dirty="0">
                <a:solidFill>
                  <a:schemeClr val="tx1"/>
                </a:solidFill>
              </a:rPr>
              <a:t>Hadoop</a:t>
            </a:r>
          </a:p>
          <a:p>
            <a:pPr marL="457200" indent="-457200">
              <a:buFont typeface="Segoe UI Symbol" panose="020B0502040204020203" pitchFamily="34" charset="0"/>
              <a:buChar char="▶"/>
            </a:pPr>
            <a:r>
              <a:rPr lang="en-US" sz="3200" dirty="0">
                <a:solidFill>
                  <a:schemeClr val="tx1"/>
                </a:solidFill>
              </a:rPr>
              <a:t>Mobile Push</a:t>
            </a:r>
          </a:p>
          <a:p>
            <a:pPr marL="457200" indent="-457200">
              <a:buFont typeface="Segoe UI Symbol" panose="020B0502040204020203" pitchFamily="34" charset="0"/>
              <a:buChar char="▶"/>
            </a:pPr>
            <a:r>
              <a:rPr lang="en-US" sz="3200" dirty="0">
                <a:solidFill>
                  <a:schemeClr val="tx1"/>
                </a:solidFill>
              </a:rPr>
              <a:t>Media Streaming</a:t>
            </a:r>
          </a:p>
          <a:p>
            <a:pPr marL="457200" indent="-457200">
              <a:buFont typeface="Segoe UI Symbol" panose="020B0502040204020203" pitchFamily="34" charset="0"/>
              <a:buChar char="▶"/>
            </a:pPr>
            <a:r>
              <a:rPr lang="en-US" sz="3200" dirty="0">
                <a:solidFill>
                  <a:schemeClr val="tx1"/>
                </a:solidFill>
              </a:rPr>
              <a:t>Active Directory</a:t>
            </a:r>
          </a:p>
          <a:p>
            <a:pPr marL="457200" indent="-457200">
              <a:buFont typeface="Segoe UI Symbol" panose="020B0502040204020203" pitchFamily="34" charset="0"/>
              <a:buChar char="▶"/>
            </a:pPr>
            <a:r>
              <a:rPr lang="en-US" sz="3200" dirty="0">
                <a:solidFill>
                  <a:schemeClr val="tx1"/>
                </a:solidFill>
              </a:rPr>
              <a:t>Everything else...</a:t>
            </a:r>
          </a:p>
        </p:txBody>
      </p:sp>
      <p:grpSp>
        <p:nvGrpSpPr>
          <p:cNvPr id="8" name="Group 7"/>
          <p:cNvGrpSpPr/>
          <p:nvPr/>
        </p:nvGrpSpPr>
        <p:grpSpPr>
          <a:xfrm>
            <a:off x="-20684" y="5757721"/>
            <a:ext cx="8392764" cy="1108592"/>
            <a:chOff x="292448" y="5292209"/>
            <a:chExt cx="8392764" cy="1108592"/>
          </a:xfrm>
        </p:grpSpPr>
        <p:sp>
          <p:nvSpPr>
            <p:cNvPr id="5" name="Rectangle 4"/>
            <p:cNvSpPr/>
            <p:nvPr/>
          </p:nvSpPr>
          <p:spPr>
            <a:xfrm>
              <a:off x="292448" y="5292209"/>
              <a:ext cx="8392764" cy="1108592"/>
            </a:xfrm>
            <a:prstGeom prst="rect">
              <a:avLst/>
            </a:prstGeom>
            <a:solidFill>
              <a:srgbClr val="88C3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545989" y="5538727"/>
              <a:ext cx="7173564" cy="615553"/>
            </a:xfrm>
            <a:prstGeom prst="rect">
              <a:avLst/>
            </a:prstGeom>
            <a:noFill/>
            <a:ln>
              <a:noFill/>
            </a:ln>
          </p:spPr>
          <p:txBody>
            <a:bodyPr wrap="square" rtlCol="0">
              <a:spAutoFit/>
            </a:bodyPr>
            <a:lstStyle/>
            <a:p>
              <a:r>
                <a:rPr lang="en-US" sz="3400" dirty="0">
                  <a:solidFill>
                    <a:schemeClr val="bg1"/>
                  </a:solidFill>
                </a:rPr>
                <a:t>http://aka.ms/CloudCamp-AzureTrial</a:t>
              </a:r>
            </a:p>
          </p:txBody>
        </p:sp>
        <p:sp>
          <p:nvSpPr>
            <p:cNvPr id="7" name="TextBox 6"/>
            <p:cNvSpPr txBox="1"/>
            <p:nvPr/>
          </p:nvSpPr>
          <p:spPr>
            <a:xfrm>
              <a:off x="7677120" y="5523339"/>
              <a:ext cx="793807" cy="646331"/>
            </a:xfrm>
            <a:prstGeom prst="rect">
              <a:avLst/>
            </a:prstGeom>
            <a:noFill/>
            <a:ln>
              <a:noFill/>
            </a:ln>
          </p:spPr>
          <p:txBody>
            <a:bodyPr wrap="none" rtlCol="0">
              <a:spAutoFit/>
            </a:bodyPr>
            <a:lstStyle/>
            <a:p>
              <a:r>
                <a:rPr lang="en-US" sz="3600" dirty="0">
                  <a:solidFill>
                    <a:schemeClr val="bg1"/>
                  </a:solidFill>
                  <a:latin typeface="Segoe UI Symbol" panose="020B0502040204020203" pitchFamily="34" charset="0"/>
                  <a:ea typeface="Segoe UI Symbol" panose="020B0502040204020203" pitchFamily="34" charset="0"/>
                </a:rPr>
                <a:t></a:t>
              </a:r>
              <a:endParaRPr lang="en-US" dirty="0">
                <a:solidFill>
                  <a:schemeClr val="bg1"/>
                </a:solidFill>
                <a:latin typeface="Segoe UI Symbol" panose="020B0502040204020203" pitchFamily="34" charset="0"/>
                <a:ea typeface="Segoe UI Symbol" panose="020B0502040204020203" pitchFamily="34" charset="0"/>
              </a:endParaRPr>
            </a:p>
          </p:txBody>
        </p:sp>
      </p:grpSp>
      <p:sp>
        <p:nvSpPr>
          <p:cNvPr id="9" name="Rectangle 8"/>
          <p:cNvSpPr/>
          <p:nvPr/>
        </p:nvSpPr>
        <p:spPr>
          <a:xfrm>
            <a:off x="3398139" y="1044279"/>
            <a:ext cx="8156552" cy="954107"/>
          </a:xfrm>
          <a:prstGeom prst="rect">
            <a:avLst/>
          </a:prstGeom>
        </p:spPr>
        <p:txBody>
          <a:bodyPr wrap="square">
            <a:spAutoFit/>
          </a:bodyPr>
          <a:lstStyle/>
          <a:p>
            <a:r>
              <a:rPr lang="en-US" sz="2800" dirty="0"/>
              <a:t>Sign-up for free and get $200 to spend on all Azure services</a:t>
            </a:r>
          </a:p>
        </p:txBody>
      </p:sp>
    </p:spTree>
    <p:extLst>
      <p:ext uri="{BB962C8B-B14F-4D97-AF65-F5344CB8AC3E}">
        <p14:creationId xmlns:p14="http://schemas.microsoft.com/office/powerpoint/2010/main" val="19166362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217488"/>
            <a:ext cx="11031538" cy="811212"/>
          </a:xfrm>
          <a:prstGeom prst="rect">
            <a:avLst/>
          </a:prstGeom>
        </p:spPr>
        <p:txBody>
          <a:bodyPr anchor="t"/>
          <a:lstStyle/>
          <a:p>
            <a:r>
              <a:rPr lang="en-US" sz="4799" dirty="0"/>
              <a:t>Activate your MSDN Benefits…</a:t>
            </a:r>
          </a:p>
        </p:txBody>
      </p:sp>
      <p:cxnSp>
        <p:nvCxnSpPr>
          <p:cNvPr id="20" name="Straight Connector 19"/>
          <p:cNvCxnSpPr/>
          <p:nvPr/>
        </p:nvCxnSpPr>
        <p:spPr>
          <a:xfrm flipV="1">
            <a:off x="3750808" y="1066802"/>
            <a:ext cx="0" cy="2673057"/>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V="1">
            <a:off x="8427691" y="1066801"/>
            <a:ext cx="0" cy="2673057"/>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grpSp>
        <p:nvGrpSpPr>
          <p:cNvPr id="29" name="Group 28"/>
          <p:cNvGrpSpPr/>
          <p:nvPr/>
        </p:nvGrpSpPr>
        <p:grpSpPr>
          <a:xfrm>
            <a:off x="528096" y="1258073"/>
            <a:ext cx="2815204" cy="1832894"/>
            <a:chOff x="76155" y="1945466"/>
            <a:chExt cx="3244200" cy="2041717"/>
          </a:xfrm>
        </p:grpSpPr>
        <p:pic>
          <p:nvPicPr>
            <p:cNvPr id="26"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6155" y="2997169"/>
              <a:ext cx="1081400" cy="9900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2238955" y="2997169"/>
              <a:ext cx="1081400" cy="9900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1157555" y="1945466"/>
              <a:ext cx="1081400" cy="9900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0" name="Rectangle 29"/>
          <p:cNvSpPr/>
          <p:nvPr/>
        </p:nvSpPr>
        <p:spPr>
          <a:xfrm>
            <a:off x="302247" y="3810001"/>
            <a:ext cx="3266903" cy="461545"/>
          </a:xfrm>
          <a:prstGeom prst="rect">
            <a:avLst/>
          </a:prstGeom>
        </p:spPr>
        <p:txBody>
          <a:bodyPr wrap="none">
            <a:spAutoFit/>
          </a:bodyPr>
          <a:lstStyle/>
          <a:p>
            <a:r>
              <a:rPr lang="en-US" sz="2399" b="1" i="1" dirty="0">
                <a:solidFill>
                  <a:schemeClr val="bg1"/>
                </a:solidFill>
              </a:rPr>
              <a:t>3</a:t>
            </a:r>
            <a:r>
              <a:rPr lang="en-US" sz="2399" dirty="0">
                <a:solidFill>
                  <a:schemeClr val="bg1"/>
                </a:solidFill>
              </a:rPr>
              <a:t> VMs for </a:t>
            </a:r>
            <a:r>
              <a:rPr lang="en-US" sz="2399" b="1" i="1" dirty="0">
                <a:solidFill>
                  <a:schemeClr val="bg1"/>
                </a:solidFill>
              </a:rPr>
              <a:t>16 </a:t>
            </a:r>
            <a:r>
              <a:rPr lang="en-US" sz="2399" dirty="0" err="1">
                <a:solidFill>
                  <a:schemeClr val="bg1"/>
                </a:solidFill>
              </a:rPr>
              <a:t>hrs</a:t>
            </a:r>
            <a:r>
              <a:rPr lang="en-US" sz="2399" dirty="0">
                <a:solidFill>
                  <a:schemeClr val="bg1"/>
                </a:solidFill>
              </a:rPr>
              <a:t> a day</a:t>
            </a:r>
          </a:p>
        </p:txBody>
      </p:sp>
      <p:sp>
        <p:nvSpPr>
          <p:cNvPr id="31" name="Rectangle 30"/>
          <p:cNvSpPr/>
          <p:nvPr/>
        </p:nvSpPr>
        <p:spPr>
          <a:xfrm>
            <a:off x="4028054" y="3810001"/>
            <a:ext cx="4110889" cy="461545"/>
          </a:xfrm>
          <a:prstGeom prst="rect">
            <a:avLst/>
          </a:prstGeom>
        </p:spPr>
        <p:txBody>
          <a:bodyPr wrap="none">
            <a:spAutoFit/>
          </a:bodyPr>
          <a:lstStyle/>
          <a:p>
            <a:r>
              <a:rPr lang="en-US" sz="2399" b="1" i="1" dirty="0">
                <a:solidFill>
                  <a:schemeClr val="bg1"/>
                </a:solidFill>
              </a:rPr>
              <a:t>80</a:t>
            </a:r>
            <a:r>
              <a:rPr lang="en-US" sz="2399" dirty="0">
                <a:solidFill>
                  <a:schemeClr val="bg1"/>
                </a:solidFill>
              </a:rPr>
              <a:t> VMs for </a:t>
            </a:r>
            <a:r>
              <a:rPr lang="en-US" sz="2399" b="1" i="1" dirty="0">
                <a:solidFill>
                  <a:schemeClr val="bg1"/>
                </a:solidFill>
              </a:rPr>
              <a:t>20</a:t>
            </a:r>
            <a:r>
              <a:rPr lang="en-US" sz="2399" dirty="0">
                <a:solidFill>
                  <a:schemeClr val="bg1"/>
                </a:solidFill>
              </a:rPr>
              <a:t> hour load test</a:t>
            </a:r>
          </a:p>
        </p:txBody>
      </p:sp>
      <p:grpSp>
        <p:nvGrpSpPr>
          <p:cNvPr id="40" name="Group 39"/>
          <p:cNvGrpSpPr/>
          <p:nvPr/>
        </p:nvGrpSpPr>
        <p:grpSpPr>
          <a:xfrm>
            <a:off x="3905807" y="1066801"/>
            <a:ext cx="4371449" cy="529527"/>
            <a:chOff x="4055710" y="1817224"/>
            <a:chExt cx="4372588" cy="529665"/>
          </a:xfrm>
        </p:grpSpPr>
        <p:pic>
          <p:nvPicPr>
            <p:cNvPr id="32"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4055710"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5960222"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5321976"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4688843" y="1822166"/>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659335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229044" y="1817224"/>
              <a:ext cx="563563" cy="529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86473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 name="Group 40"/>
          <p:cNvGrpSpPr/>
          <p:nvPr/>
        </p:nvGrpSpPr>
        <p:grpSpPr>
          <a:xfrm>
            <a:off x="3901246" y="1762412"/>
            <a:ext cx="4371449" cy="529527"/>
            <a:chOff x="4055710" y="1817224"/>
            <a:chExt cx="4372588" cy="529665"/>
          </a:xfrm>
        </p:grpSpPr>
        <p:pic>
          <p:nvPicPr>
            <p:cNvPr id="42"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4055710"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5960222"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5321976"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4688843" y="1822166"/>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659335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229044" y="1817224"/>
              <a:ext cx="563563" cy="529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86473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9" name="Group 48"/>
          <p:cNvGrpSpPr/>
          <p:nvPr/>
        </p:nvGrpSpPr>
        <p:grpSpPr>
          <a:xfrm>
            <a:off x="3901245" y="2457572"/>
            <a:ext cx="4371449" cy="529527"/>
            <a:chOff x="4055710" y="1817224"/>
            <a:chExt cx="4372588" cy="529665"/>
          </a:xfrm>
        </p:grpSpPr>
        <p:pic>
          <p:nvPicPr>
            <p:cNvPr id="50"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4055710"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5960222"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5321976"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4688843" y="1822166"/>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659335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229044" y="1817224"/>
              <a:ext cx="563563" cy="529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86473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7" name="Group 56"/>
          <p:cNvGrpSpPr/>
          <p:nvPr/>
        </p:nvGrpSpPr>
        <p:grpSpPr>
          <a:xfrm>
            <a:off x="3897775" y="3166168"/>
            <a:ext cx="4371449" cy="529527"/>
            <a:chOff x="4055710" y="1817224"/>
            <a:chExt cx="4372588" cy="529665"/>
          </a:xfrm>
        </p:grpSpPr>
        <p:pic>
          <p:nvPicPr>
            <p:cNvPr id="58"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4055710"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5960222"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5321976"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4688843" y="1822166"/>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659335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229044" y="1817224"/>
              <a:ext cx="563563" cy="529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86473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73" name="Rectangle 72"/>
          <p:cNvSpPr/>
          <p:nvPr/>
        </p:nvSpPr>
        <p:spPr>
          <a:xfrm>
            <a:off x="8429883" y="3810275"/>
            <a:ext cx="3633447" cy="461545"/>
          </a:xfrm>
          <a:prstGeom prst="rect">
            <a:avLst/>
          </a:prstGeom>
        </p:spPr>
        <p:txBody>
          <a:bodyPr wrap="none">
            <a:spAutoFit/>
          </a:bodyPr>
          <a:lstStyle/>
          <a:p>
            <a:r>
              <a:rPr lang="en-US" sz="2399" dirty="0">
                <a:solidFill>
                  <a:schemeClr val="bg1"/>
                </a:solidFill>
              </a:rPr>
              <a:t>Up to </a:t>
            </a:r>
            <a:r>
              <a:rPr lang="en-US" sz="2399" b="1" i="1" dirty="0">
                <a:solidFill>
                  <a:schemeClr val="bg1"/>
                </a:solidFill>
              </a:rPr>
              <a:t>100</a:t>
            </a:r>
            <a:r>
              <a:rPr lang="en-US" sz="2399" dirty="0">
                <a:solidFill>
                  <a:schemeClr val="bg1"/>
                </a:solidFill>
              </a:rPr>
              <a:t> web sites </a:t>
            </a:r>
            <a:r>
              <a:rPr lang="en-US" sz="2399" i="1" dirty="0">
                <a:solidFill>
                  <a:schemeClr val="bg1"/>
                </a:solidFill>
              </a:rPr>
              <a:t>+</a:t>
            </a:r>
            <a:r>
              <a:rPr lang="en-US" sz="2399" dirty="0">
                <a:solidFill>
                  <a:schemeClr val="bg1"/>
                </a:solidFill>
              </a:rPr>
              <a:t> DB</a:t>
            </a:r>
          </a:p>
        </p:txBody>
      </p:sp>
      <p:grpSp>
        <p:nvGrpSpPr>
          <p:cNvPr id="76" name="Group 75"/>
          <p:cNvGrpSpPr/>
          <p:nvPr/>
        </p:nvGrpSpPr>
        <p:grpSpPr>
          <a:xfrm>
            <a:off x="8832156" y="1508456"/>
            <a:ext cx="3162559" cy="1792986"/>
            <a:chOff x="8832867" y="2258995"/>
            <a:chExt cx="3163383" cy="1793453"/>
          </a:xfrm>
        </p:grpSpPr>
        <p:grpSp>
          <p:nvGrpSpPr>
            <p:cNvPr id="72" name="Group 71"/>
            <p:cNvGrpSpPr/>
            <p:nvPr/>
          </p:nvGrpSpPr>
          <p:grpSpPr>
            <a:xfrm>
              <a:off x="8832867" y="2258995"/>
              <a:ext cx="3163383" cy="1793453"/>
              <a:chOff x="8746484" y="2257997"/>
              <a:chExt cx="3163383" cy="1793453"/>
            </a:xfrm>
          </p:grpSpPr>
          <p:grpSp>
            <p:nvGrpSpPr>
              <p:cNvPr id="70" name="Group 69"/>
              <p:cNvGrpSpPr/>
              <p:nvPr/>
            </p:nvGrpSpPr>
            <p:grpSpPr>
              <a:xfrm>
                <a:off x="8746484" y="2257997"/>
                <a:ext cx="870747" cy="1793453"/>
                <a:chOff x="8748023" y="1816167"/>
                <a:chExt cx="870747" cy="1793453"/>
              </a:xfrm>
            </p:grpSpPr>
            <p:pic>
              <p:nvPicPr>
                <p:cNvPr id="66" name="Picture 11"/>
                <p:cNvPicPr>
                  <a:picLocks noChangeAspect="1"/>
                </p:cNvPicPr>
                <p:nvPr/>
              </p:nvPicPr>
              <p:blipFill>
                <a:blip r:embed="rId3">
                  <a:biLevel thresh="50000"/>
                  <a:extLst>
                    <a:ext uri="{28A0092B-C50C-407E-A947-70E740481C1C}">
                      <a14:useLocalDpi xmlns:a14="http://schemas.microsoft.com/office/drawing/2010/main" val="0"/>
                    </a:ext>
                  </a:extLst>
                </a:blip>
                <a:srcRect/>
                <a:stretch>
                  <a:fillRect/>
                </a:stretch>
              </p:blipFill>
              <p:spPr bwMode="auto">
                <a:xfrm>
                  <a:off x="8755142" y="1816167"/>
                  <a:ext cx="863628" cy="856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 name="Picture 11"/>
                <p:cNvPicPr>
                  <a:picLocks noChangeAspect="1"/>
                </p:cNvPicPr>
                <p:nvPr/>
              </p:nvPicPr>
              <p:blipFill>
                <a:blip r:embed="rId3">
                  <a:biLevel thresh="50000"/>
                  <a:extLst>
                    <a:ext uri="{28A0092B-C50C-407E-A947-70E740481C1C}">
                      <a14:useLocalDpi xmlns:a14="http://schemas.microsoft.com/office/drawing/2010/main" val="0"/>
                    </a:ext>
                  </a:extLst>
                </a:blip>
                <a:srcRect/>
                <a:stretch>
                  <a:fillRect/>
                </a:stretch>
              </p:blipFill>
              <p:spPr bwMode="auto">
                <a:xfrm>
                  <a:off x="8748023" y="2753310"/>
                  <a:ext cx="863628" cy="856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71" name="Picture 3"/>
              <p:cNvPicPr>
                <a:picLocks noChangeAspect="1"/>
              </p:cNvPicPr>
              <p:nvPr/>
            </p:nvPicPr>
            <p:blipFill>
              <a:blip r:embed="rId4">
                <a:biLevel thresh="50000"/>
                <a:extLst>
                  <a:ext uri="{28A0092B-C50C-407E-A947-70E740481C1C}">
                    <a14:useLocalDpi xmlns:a14="http://schemas.microsoft.com/office/drawing/2010/main" val="0"/>
                  </a:ext>
                </a:extLst>
              </a:blip>
              <a:srcRect/>
              <a:stretch>
                <a:fillRect/>
              </a:stretch>
            </p:blipFill>
            <p:spPr bwMode="auto">
              <a:xfrm>
                <a:off x="10253545" y="2282861"/>
                <a:ext cx="1656322" cy="1746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75" name="TextBox 74"/>
            <p:cNvSpPr txBox="1"/>
            <p:nvPr/>
          </p:nvSpPr>
          <p:spPr>
            <a:xfrm>
              <a:off x="9629477" y="2651545"/>
              <a:ext cx="710451" cy="1015663"/>
            </a:xfrm>
            <a:prstGeom prst="rect">
              <a:avLst/>
            </a:prstGeom>
            <a:noFill/>
          </p:spPr>
          <p:txBody>
            <a:bodyPr wrap="none" rtlCol="0">
              <a:spAutoFit/>
            </a:bodyPr>
            <a:lstStyle/>
            <a:p>
              <a:r>
                <a:rPr lang="en-US" sz="5998" dirty="0">
                  <a:solidFill>
                    <a:schemeClr val="bg1"/>
                  </a:solidFill>
                </a:rPr>
                <a:t>+</a:t>
              </a:r>
            </a:p>
          </p:txBody>
        </p:sp>
      </p:grpSp>
      <p:grpSp>
        <p:nvGrpSpPr>
          <p:cNvPr id="5" name="Group 4"/>
          <p:cNvGrpSpPr/>
          <p:nvPr/>
        </p:nvGrpSpPr>
        <p:grpSpPr>
          <a:xfrm>
            <a:off x="1588" y="4419601"/>
            <a:ext cx="12188826" cy="1335268"/>
            <a:chOff x="0" y="4419600"/>
            <a:chExt cx="12188826" cy="1452245"/>
          </a:xfrm>
        </p:grpSpPr>
        <p:sp>
          <p:nvSpPr>
            <p:cNvPr id="3" name="Rectangle 2"/>
            <p:cNvSpPr/>
            <p:nvPr/>
          </p:nvSpPr>
          <p:spPr>
            <a:xfrm>
              <a:off x="0" y="4419600"/>
              <a:ext cx="12188826" cy="1452245"/>
            </a:xfrm>
            <a:prstGeom prst="rect">
              <a:avLst/>
            </a:prstGeom>
            <a:solidFill>
              <a:srgbClr val="19396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a:p>
          </p:txBody>
        </p:sp>
        <p:grpSp>
          <p:nvGrpSpPr>
            <p:cNvPr id="12" name="Group 11"/>
            <p:cNvGrpSpPr/>
            <p:nvPr/>
          </p:nvGrpSpPr>
          <p:grpSpPr>
            <a:xfrm>
              <a:off x="10136782" y="4585681"/>
              <a:ext cx="1479892" cy="1160499"/>
              <a:chOff x="2951543" y="5571503"/>
              <a:chExt cx="1480277" cy="1160802"/>
            </a:xfrm>
          </p:grpSpPr>
          <p:sp>
            <p:nvSpPr>
              <p:cNvPr id="10" name="TextBox 9"/>
              <p:cNvSpPr txBox="1"/>
              <p:nvPr/>
            </p:nvSpPr>
            <p:spPr>
              <a:xfrm>
                <a:off x="2951543" y="5571503"/>
                <a:ext cx="856526" cy="903892"/>
              </a:xfrm>
              <a:prstGeom prst="rect">
                <a:avLst/>
              </a:prstGeom>
              <a:noFill/>
            </p:spPr>
            <p:txBody>
              <a:bodyPr wrap="square" rtlCol="0">
                <a:spAutoFit/>
              </a:bodyPr>
              <a:lstStyle/>
              <a:p>
                <a:pPr algn="ctr"/>
                <a:r>
                  <a:rPr lang="en-US" sz="4799" dirty="0">
                    <a:solidFill>
                      <a:schemeClr val="bg1"/>
                    </a:solidFill>
                  </a:rPr>
                  <a:t>89</a:t>
                </a:r>
              </a:p>
            </p:txBody>
          </p:sp>
          <p:sp>
            <p:nvSpPr>
              <p:cNvPr id="11" name="TextBox 10"/>
              <p:cNvSpPr txBox="1"/>
              <p:nvPr/>
            </p:nvSpPr>
            <p:spPr>
              <a:xfrm>
                <a:off x="2951543" y="6230204"/>
                <a:ext cx="1480277" cy="502101"/>
              </a:xfrm>
              <a:prstGeom prst="rect">
                <a:avLst/>
              </a:prstGeom>
              <a:noFill/>
            </p:spPr>
            <p:txBody>
              <a:bodyPr wrap="none" rtlCol="0">
                <a:spAutoFit/>
              </a:bodyPr>
              <a:lstStyle/>
              <a:p>
                <a:r>
                  <a:rPr lang="en-US" sz="2399" dirty="0">
                    <a:solidFill>
                      <a:schemeClr val="bg1"/>
                    </a:solidFill>
                  </a:rPr>
                  <a:t>Countries</a:t>
                </a:r>
              </a:p>
            </p:txBody>
          </p:sp>
        </p:grpSp>
        <p:grpSp>
          <p:nvGrpSpPr>
            <p:cNvPr id="15" name="Group 14"/>
            <p:cNvGrpSpPr/>
            <p:nvPr/>
          </p:nvGrpSpPr>
          <p:grpSpPr>
            <a:xfrm>
              <a:off x="3542248" y="4585682"/>
              <a:ext cx="2204404" cy="1160500"/>
              <a:chOff x="2951542" y="5571503"/>
              <a:chExt cx="2204978" cy="1160803"/>
            </a:xfrm>
          </p:grpSpPr>
          <p:sp>
            <p:nvSpPr>
              <p:cNvPr id="13" name="TextBox 12"/>
              <p:cNvSpPr txBox="1"/>
              <p:nvPr/>
            </p:nvSpPr>
            <p:spPr>
              <a:xfrm>
                <a:off x="2951542" y="5571503"/>
                <a:ext cx="1828801" cy="903892"/>
              </a:xfrm>
              <a:prstGeom prst="rect">
                <a:avLst/>
              </a:prstGeom>
              <a:noFill/>
            </p:spPr>
            <p:txBody>
              <a:bodyPr wrap="square" rtlCol="0">
                <a:spAutoFit/>
              </a:bodyPr>
              <a:lstStyle/>
              <a:p>
                <a:pPr algn="ctr"/>
                <a:r>
                  <a:rPr lang="en-US" sz="4799" b="1" dirty="0">
                    <a:solidFill>
                      <a:schemeClr val="bg1"/>
                    </a:solidFill>
                  </a:rPr>
                  <a:t>33%</a:t>
                </a:r>
                <a:r>
                  <a:rPr lang="en-US" sz="2399" b="1" baseline="100000" dirty="0">
                    <a:solidFill>
                      <a:schemeClr val="bg1"/>
                    </a:solidFill>
                  </a:rPr>
                  <a:t>off</a:t>
                </a:r>
                <a:endParaRPr lang="en-US" sz="4799" b="1" baseline="100000" dirty="0">
                  <a:solidFill>
                    <a:schemeClr val="bg1"/>
                  </a:solidFill>
                </a:endParaRPr>
              </a:p>
            </p:txBody>
          </p:sp>
          <p:sp>
            <p:nvSpPr>
              <p:cNvPr id="14" name="TextBox 13"/>
              <p:cNvSpPr txBox="1"/>
              <p:nvPr/>
            </p:nvSpPr>
            <p:spPr>
              <a:xfrm>
                <a:off x="3045971" y="6230205"/>
                <a:ext cx="2110549" cy="502101"/>
              </a:xfrm>
              <a:prstGeom prst="rect">
                <a:avLst/>
              </a:prstGeom>
              <a:noFill/>
            </p:spPr>
            <p:txBody>
              <a:bodyPr wrap="square" rtlCol="0">
                <a:spAutoFit/>
              </a:bodyPr>
              <a:lstStyle/>
              <a:p>
                <a:r>
                  <a:rPr lang="en-US" sz="2399" dirty="0">
                    <a:solidFill>
                      <a:schemeClr val="bg1"/>
                    </a:solidFill>
                  </a:rPr>
                  <a:t>Dev/Test VMs</a:t>
                </a:r>
              </a:p>
            </p:txBody>
          </p:sp>
        </p:grpSp>
        <p:grpSp>
          <p:nvGrpSpPr>
            <p:cNvPr id="16" name="Group 15"/>
            <p:cNvGrpSpPr/>
            <p:nvPr/>
          </p:nvGrpSpPr>
          <p:grpSpPr>
            <a:xfrm>
              <a:off x="6766277" y="4585682"/>
              <a:ext cx="2350880" cy="1160500"/>
              <a:chOff x="2951542" y="5571503"/>
              <a:chExt cx="2351492" cy="1160803"/>
            </a:xfrm>
          </p:grpSpPr>
          <p:sp>
            <p:nvSpPr>
              <p:cNvPr id="17" name="TextBox 16"/>
              <p:cNvSpPr txBox="1"/>
              <p:nvPr/>
            </p:nvSpPr>
            <p:spPr>
              <a:xfrm>
                <a:off x="2951542" y="5571503"/>
                <a:ext cx="1828801" cy="903892"/>
              </a:xfrm>
              <a:prstGeom prst="rect">
                <a:avLst/>
              </a:prstGeom>
              <a:noFill/>
            </p:spPr>
            <p:txBody>
              <a:bodyPr wrap="square" rtlCol="0">
                <a:spAutoFit/>
              </a:bodyPr>
              <a:lstStyle/>
              <a:p>
                <a:pPr algn="ctr"/>
                <a:r>
                  <a:rPr lang="en-US" sz="4799" b="1" dirty="0">
                    <a:solidFill>
                      <a:schemeClr val="bg1"/>
                    </a:solidFill>
                  </a:rPr>
                  <a:t>25%</a:t>
                </a:r>
                <a:r>
                  <a:rPr lang="en-US" sz="2399" b="1" baseline="100000" dirty="0">
                    <a:solidFill>
                      <a:schemeClr val="bg1"/>
                    </a:solidFill>
                  </a:rPr>
                  <a:t>off</a:t>
                </a:r>
                <a:endParaRPr lang="en-US" sz="4799" b="1" baseline="100000" dirty="0">
                  <a:solidFill>
                    <a:schemeClr val="bg1"/>
                  </a:solidFill>
                </a:endParaRPr>
              </a:p>
            </p:txBody>
          </p:sp>
          <p:sp>
            <p:nvSpPr>
              <p:cNvPr id="18" name="TextBox 17"/>
              <p:cNvSpPr txBox="1"/>
              <p:nvPr/>
            </p:nvSpPr>
            <p:spPr>
              <a:xfrm>
                <a:off x="3045971" y="6230205"/>
                <a:ext cx="2257063" cy="502101"/>
              </a:xfrm>
              <a:prstGeom prst="rect">
                <a:avLst/>
              </a:prstGeom>
              <a:noFill/>
            </p:spPr>
            <p:txBody>
              <a:bodyPr wrap="square" rtlCol="0">
                <a:spAutoFit/>
              </a:bodyPr>
              <a:lstStyle/>
              <a:p>
                <a:r>
                  <a:rPr lang="en-US" sz="2399" dirty="0">
                    <a:solidFill>
                      <a:schemeClr val="bg1"/>
                    </a:solidFill>
                  </a:rPr>
                  <a:t>Other Dev/Test</a:t>
                </a:r>
              </a:p>
            </p:txBody>
          </p:sp>
        </p:grpSp>
        <p:grpSp>
          <p:nvGrpSpPr>
            <p:cNvPr id="77" name="Group 76"/>
            <p:cNvGrpSpPr/>
            <p:nvPr/>
          </p:nvGrpSpPr>
          <p:grpSpPr>
            <a:xfrm>
              <a:off x="165958" y="4585681"/>
              <a:ext cx="2356664" cy="1160499"/>
              <a:chOff x="166002" y="5571503"/>
              <a:chExt cx="2357278" cy="1160802"/>
            </a:xfrm>
          </p:grpSpPr>
          <p:grpSp>
            <p:nvGrpSpPr>
              <p:cNvPr id="78" name="Group 77"/>
              <p:cNvGrpSpPr/>
              <p:nvPr/>
            </p:nvGrpSpPr>
            <p:grpSpPr>
              <a:xfrm>
                <a:off x="312515" y="5571503"/>
                <a:ext cx="2210765" cy="1160802"/>
                <a:chOff x="1331088" y="5694745"/>
                <a:chExt cx="2210765" cy="1160802"/>
              </a:xfrm>
            </p:grpSpPr>
            <p:sp>
              <p:nvSpPr>
                <p:cNvPr id="80" name="Up Arrow 79"/>
                <p:cNvSpPr/>
                <p:nvPr/>
              </p:nvSpPr>
              <p:spPr>
                <a:xfrm>
                  <a:off x="1331088" y="6153653"/>
                  <a:ext cx="428263" cy="661458"/>
                </a:xfrm>
                <a:prstGeom prst="upArrow">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81" name="TextBox 80"/>
                <p:cNvSpPr txBox="1"/>
                <p:nvPr/>
              </p:nvSpPr>
              <p:spPr>
                <a:xfrm>
                  <a:off x="1759351" y="5694745"/>
                  <a:ext cx="1782502" cy="903892"/>
                </a:xfrm>
                <a:prstGeom prst="rect">
                  <a:avLst/>
                </a:prstGeom>
                <a:noFill/>
              </p:spPr>
              <p:txBody>
                <a:bodyPr wrap="square" rtlCol="0">
                  <a:spAutoFit/>
                </a:bodyPr>
                <a:lstStyle/>
                <a:p>
                  <a:r>
                    <a:rPr lang="en-US" sz="4799" b="1" dirty="0">
                      <a:solidFill>
                        <a:schemeClr val="bg1"/>
                      </a:solidFill>
                    </a:rPr>
                    <a:t>$150</a:t>
                  </a:r>
                  <a:endParaRPr lang="en-US" sz="4799" b="1" baseline="100000" dirty="0">
                    <a:solidFill>
                      <a:schemeClr val="bg1"/>
                    </a:solidFill>
                  </a:endParaRPr>
                </a:p>
              </p:txBody>
            </p:sp>
            <p:sp>
              <p:nvSpPr>
                <p:cNvPr id="82" name="TextBox 81"/>
                <p:cNvSpPr txBox="1"/>
                <p:nvPr/>
              </p:nvSpPr>
              <p:spPr>
                <a:xfrm>
                  <a:off x="1759351" y="6353446"/>
                  <a:ext cx="1736203" cy="502101"/>
                </a:xfrm>
                <a:prstGeom prst="rect">
                  <a:avLst/>
                </a:prstGeom>
                <a:noFill/>
              </p:spPr>
              <p:txBody>
                <a:bodyPr wrap="square" rtlCol="0">
                  <a:spAutoFit/>
                </a:bodyPr>
                <a:lstStyle/>
                <a:p>
                  <a:r>
                    <a:rPr lang="en-US" sz="2399" dirty="0">
                      <a:solidFill>
                        <a:schemeClr val="bg1"/>
                      </a:solidFill>
                    </a:rPr>
                    <a:t>per Month</a:t>
                  </a:r>
                </a:p>
              </p:txBody>
            </p:sp>
          </p:grpSp>
          <p:sp>
            <p:nvSpPr>
              <p:cNvPr id="79" name="TextBox 78"/>
              <p:cNvSpPr txBox="1"/>
              <p:nvPr/>
            </p:nvSpPr>
            <p:spPr>
              <a:xfrm>
                <a:off x="166002" y="5610043"/>
                <a:ext cx="721476" cy="435135"/>
              </a:xfrm>
              <a:prstGeom prst="rect">
                <a:avLst/>
              </a:prstGeom>
              <a:noFill/>
            </p:spPr>
            <p:txBody>
              <a:bodyPr wrap="none" rtlCol="0">
                <a:spAutoFit/>
              </a:bodyPr>
              <a:lstStyle/>
              <a:p>
                <a:r>
                  <a:rPr lang="en-US" sz="1999" spc="-150" dirty="0">
                    <a:solidFill>
                      <a:schemeClr val="bg1"/>
                    </a:solidFill>
                  </a:rPr>
                  <a:t>Up to</a:t>
                </a:r>
              </a:p>
            </p:txBody>
          </p:sp>
        </p:grpSp>
      </p:grpSp>
      <p:grpSp>
        <p:nvGrpSpPr>
          <p:cNvPr id="6" name="Group 5"/>
          <p:cNvGrpSpPr/>
          <p:nvPr/>
        </p:nvGrpSpPr>
        <p:grpSpPr>
          <a:xfrm>
            <a:off x="1588" y="5824910"/>
            <a:ext cx="8761412" cy="1033091"/>
            <a:chOff x="0" y="5824909"/>
            <a:chExt cx="8761412" cy="1033091"/>
          </a:xfrm>
        </p:grpSpPr>
        <p:sp>
          <p:nvSpPr>
            <p:cNvPr id="83" name="Rectangle 82"/>
            <p:cNvSpPr/>
            <p:nvPr/>
          </p:nvSpPr>
          <p:spPr>
            <a:xfrm>
              <a:off x="0" y="5824909"/>
              <a:ext cx="8761412" cy="1033091"/>
            </a:xfrm>
            <a:prstGeom prst="rect">
              <a:avLst/>
            </a:prstGeom>
            <a:solidFill>
              <a:srgbClr val="88C3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TextBox 83"/>
            <p:cNvSpPr txBox="1"/>
            <p:nvPr/>
          </p:nvSpPr>
          <p:spPr>
            <a:xfrm>
              <a:off x="165958" y="5992709"/>
              <a:ext cx="7517299" cy="584775"/>
            </a:xfrm>
            <a:prstGeom prst="rect">
              <a:avLst/>
            </a:prstGeom>
            <a:noFill/>
          </p:spPr>
          <p:txBody>
            <a:bodyPr wrap="square" rtlCol="0">
              <a:spAutoFit/>
            </a:bodyPr>
            <a:lstStyle/>
            <a:p>
              <a:r>
                <a:rPr lang="en-US" sz="3200" dirty="0">
                  <a:solidFill>
                    <a:schemeClr val="bg1"/>
                  </a:solidFill>
                </a:rPr>
                <a:t>http://aka.ms/CloudCamp-MSDNAzure</a:t>
              </a:r>
            </a:p>
          </p:txBody>
        </p:sp>
        <p:sp>
          <p:nvSpPr>
            <p:cNvPr id="85" name="TextBox 84"/>
            <p:cNvSpPr txBox="1"/>
            <p:nvPr/>
          </p:nvSpPr>
          <p:spPr>
            <a:xfrm>
              <a:off x="7662805" y="5992709"/>
              <a:ext cx="793807" cy="646331"/>
            </a:xfrm>
            <a:prstGeom prst="rect">
              <a:avLst/>
            </a:prstGeom>
            <a:noFill/>
          </p:spPr>
          <p:txBody>
            <a:bodyPr wrap="none" rtlCol="0">
              <a:spAutoFit/>
            </a:bodyPr>
            <a:lstStyle/>
            <a:p>
              <a:r>
                <a:rPr lang="en-US" sz="3600" dirty="0">
                  <a:solidFill>
                    <a:schemeClr val="bg1"/>
                  </a:solidFill>
                  <a:latin typeface="Segoe UI Symbol" panose="020B0502040204020203" pitchFamily="34" charset="0"/>
                  <a:ea typeface="Segoe UI Symbol" panose="020B0502040204020203" pitchFamily="34" charset="0"/>
                </a:rPr>
                <a:t></a:t>
              </a:r>
              <a:endParaRPr lang="en-US" dirty="0">
                <a:solidFill>
                  <a:schemeClr val="bg1"/>
                </a:solidFill>
                <a:latin typeface="Segoe UI Symbol" panose="020B0502040204020203" pitchFamily="34" charset="0"/>
                <a:ea typeface="Segoe UI Symbol" panose="020B0502040204020203" pitchFamily="34" charset="0"/>
              </a:endParaRPr>
            </a:p>
          </p:txBody>
        </p:sp>
      </p:grpSp>
    </p:spTree>
    <p:extLst>
      <p:ext uri="{BB962C8B-B14F-4D97-AF65-F5344CB8AC3E}">
        <p14:creationId xmlns:p14="http://schemas.microsoft.com/office/powerpoint/2010/main" val="5200755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fade">
                                      <p:cBhvr>
                                        <p:cTn id="10" dur="500"/>
                                        <p:tgtEl>
                                          <p:spTgt spid="30"/>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20"/>
                                        </p:tgtEl>
                                        <p:attrNameLst>
                                          <p:attrName>style.visibility</p:attrName>
                                        </p:attrNameLst>
                                      </p:cBhvr>
                                      <p:to>
                                        <p:strVal val="visible"/>
                                      </p:to>
                                    </p:set>
                                    <p:animEffect transition="in" filter="fade">
                                      <p:cBhvr>
                                        <p:cTn id="14" dur="500"/>
                                        <p:tgtEl>
                                          <p:spTgt spid="20"/>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31"/>
                                        </p:tgtEl>
                                        <p:attrNameLst>
                                          <p:attrName>style.visibility</p:attrName>
                                        </p:attrNameLst>
                                      </p:cBhvr>
                                      <p:to>
                                        <p:strVal val="visible"/>
                                      </p:to>
                                    </p:set>
                                    <p:animEffect transition="in" filter="fade">
                                      <p:cBhvr>
                                        <p:cTn id="18" dur="500"/>
                                        <p:tgtEl>
                                          <p:spTgt spid="31"/>
                                        </p:tgtEl>
                                      </p:cBhvr>
                                    </p:animEffect>
                                  </p:childTnLst>
                                </p:cTn>
                              </p:par>
                            </p:childTnLst>
                          </p:cTn>
                        </p:par>
                        <p:par>
                          <p:cTn id="19" fill="hold">
                            <p:stCondLst>
                              <p:cond delay="1500"/>
                            </p:stCondLst>
                            <p:childTnLst>
                              <p:par>
                                <p:cTn id="20" presetID="10" presetClass="entr" presetSubtype="0" fill="hold" nodeType="afterEffect">
                                  <p:stCondLst>
                                    <p:cond delay="0"/>
                                  </p:stCondLst>
                                  <p:childTnLst>
                                    <p:set>
                                      <p:cBhvr>
                                        <p:cTn id="21" dur="1" fill="hold">
                                          <p:stCondLst>
                                            <p:cond delay="0"/>
                                          </p:stCondLst>
                                        </p:cTn>
                                        <p:tgtEl>
                                          <p:spTgt spid="40"/>
                                        </p:tgtEl>
                                        <p:attrNameLst>
                                          <p:attrName>style.visibility</p:attrName>
                                        </p:attrNameLst>
                                      </p:cBhvr>
                                      <p:to>
                                        <p:strVal val="visible"/>
                                      </p:to>
                                    </p:set>
                                    <p:animEffect transition="in" filter="fade">
                                      <p:cBhvr>
                                        <p:cTn id="22" dur="500"/>
                                        <p:tgtEl>
                                          <p:spTgt spid="40"/>
                                        </p:tgtEl>
                                      </p:cBhvr>
                                    </p:animEffect>
                                  </p:childTnLst>
                                </p:cTn>
                              </p:par>
                            </p:childTnLst>
                          </p:cTn>
                        </p:par>
                        <p:par>
                          <p:cTn id="23" fill="hold">
                            <p:stCondLst>
                              <p:cond delay="2000"/>
                            </p:stCondLst>
                            <p:childTnLst>
                              <p:par>
                                <p:cTn id="24" presetID="10" presetClass="entr" presetSubtype="0" fill="hold" nodeType="afterEffect">
                                  <p:stCondLst>
                                    <p:cond delay="0"/>
                                  </p:stCondLst>
                                  <p:childTnLst>
                                    <p:set>
                                      <p:cBhvr>
                                        <p:cTn id="25" dur="1" fill="hold">
                                          <p:stCondLst>
                                            <p:cond delay="0"/>
                                          </p:stCondLst>
                                        </p:cTn>
                                        <p:tgtEl>
                                          <p:spTgt spid="41"/>
                                        </p:tgtEl>
                                        <p:attrNameLst>
                                          <p:attrName>style.visibility</p:attrName>
                                        </p:attrNameLst>
                                      </p:cBhvr>
                                      <p:to>
                                        <p:strVal val="visible"/>
                                      </p:to>
                                    </p:set>
                                    <p:animEffect transition="in" filter="fade">
                                      <p:cBhvr>
                                        <p:cTn id="26" dur="500"/>
                                        <p:tgtEl>
                                          <p:spTgt spid="41"/>
                                        </p:tgtEl>
                                      </p:cBhvr>
                                    </p:animEffect>
                                  </p:childTnLst>
                                </p:cTn>
                              </p:par>
                            </p:childTnLst>
                          </p:cTn>
                        </p:par>
                        <p:par>
                          <p:cTn id="27" fill="hold">
                            <p:stCondLst>
                              <p:cond delay="2500"/>
                            </p:stCondLst>
                            <p:childTnLst>
                              <p:par>
                                <p:cTn id="28" presetID="10" presetClass="entr" presetSubtype="0" fill="hold" nodeType="afterEffect">
                                  <p:stCondLst>
                                    <p:cond delay="0"/>
                                  </p:stCondLst>
                                  <p:childTnLst>
                                    <p:set>
                                      <p:cBhvr>
                                        <p:cTn id="29" dur="1" fill="hold">
                                          <p:stCondLst>
                                            <p:cond delay="0"/>
                                          </p:stCondLst>
                                        </p:cTn>
                                        <p:tgtEl>
                                          <p:spTgt spid="49"/>
                                        </p:tgtEl>
                                        <p:attrNameLst>
                                          <p:attrName>style.visibility</p:attrName>
                                        </p:attrNameLst>
                                      </p:cBhvr>
                                      <p:to>
                                        <p:strVal val="visible"/>
                                      </p:to>
                                    </p:set>
                                    <p:animEffect transition="in" filter="fade">
                                      <p:cBhvr>
                                        <p:cTn id="30" dur="500"/>
                                        <p:tgtEl>
                                          <p:spTgt spid="49"/>
                                        </p:tgtEl>
                                      </p:cBhvr>
                                    </p:animEffect>
                                  </p:childTnLst>
                                </p:cTn>
                              </p:par>
                            </p:childTnLst>
                          </p:cTn>
                        </p:par>
                        <p:par>
                          <p:cTn id="31" fill="hold">
                            <p:stCondLst>
                              <p:cond delay="3000"/>
                            </p:stCondLst>
                            <p:childTnLst>
                              <p:par>
                                <p:cTn id="32" presetID="10" presetClass="entr" presetSubtype="0" fill="hold" nodeType="afterEffect">
                                  <p:stCondLst>
                                    <p:cond delay="0"/>
                                  </p:stCondLst>
                                  <p:childTnLst>
                                    <p:set>
                                      <p:cBhvr>
                                        <p:cTn id="33" dur="1" fill="hold">
                                          <p:stCondLst>
                                            <p:cond delay="0"/>
                                          </p:stCondLst>
                                        </p:cTn>
                                        <p:tgtEl>
                                          <p:spTgt spid="57"/>
                                        </p:tgtEl>
                                        <p:attrNameLst>
                                          <p:attrName>style.visibility</p:attrName>
                                        </p:attrNameLst>
                                      </p:cBhvr>
                                      <p:to>
                                        <p:strVal val="visible"/>
                                      </p:to>
                                    </p:set>
                                    <p:animEffect transition="in" filter="fade">
                                      <p:cBhvr>
                                        <p:cTn id="34" dur="500"/>
                                        <p:tgtEl>
                                          <p:spTgt spid="57"/>
                                        </p:tgtEl>
                                      </p:cBhvr>
                                    </p:animEffect>
                                  </p:childTnLst>
                                </p:cTn>
                              </p:par>
                            </p:childTnLst>
                          </p:cTn>
                        </p:par>
                        <p:par>
                          <p:cTn id="35" fill="hold">
                            <p:stCondLst>
                              <p:cond delay="3500"/>
                            </p:stCondLst>
                            <p:childTnLst>
                              <p:par>
                                <p:cTn id="36" presetID="10" presetClass="entr" presetSubtype="0" fill="hold" nodeType="afterEffect">
                                  <p:stCondLst>
                                    <p:cond delay="0"/>
                                  </p:stCondLst>
                                  <p:childTnLst>
                                    <p:set>
                                      <p:cBhvr>
                                        <p:cTn id="37" dur="1" fill="hold">
                                          <p:stCondLst>
                                            <p:cond delay="0"/>
                                          </p:stCondLst>
                                        </p:cTn>
                                        <p:tgtEl>
                                          <p:spTgt spid="23"/>
                                        </p:tgtEl>
                                        <p:attrNameLst>
                                          <p:attrName>style.visibility</p:attrName>
                                        </p:attrNameLst>
                                      </p:cBhvr>
                                      <p:to>
                                        <p:strVal val="visible"/>
                                      </p:to>
                                    </p:set>
                                    <p:animEffect transition="in" filter="fade">
                                      <p:cBhvr>
                                        <p:cTn id="38" dur="500"/>
                                        <p:tgtEl>
                                          <p:spTgt spid="23"/>
                                        </p:tgtEl>
                                      </p:cBhvr>
                                    </p:animEffect>
                                  </p:childTnLst>
                                </p:cTn>
                              </p:par>
                            </p:childTnLst>
                          </p:cTn>
                        </p:par>
                        <p:par>
                          <p:cTn id="39" fill="hold">
                            <p:stCondLst>
                              <p:cond delay="4000"/>
                            </p:stCondLst>
                            <p:childTnLst>
                              <p:par>
                                <p:cTn id="40" presetID="10" presetClass="entr" presetSubtype="0" fill="hold" grpId="0" nodeType="afterEffect">
                                  <p:stCondLst>
                                    <p:cond delay="0"/>
                                  </p:stCondLst>
                                  <p:childTnLst>
                                    <p:set>
                                      <p:cBhvr>
                                        <p:cTn id="41" dur="1" fill="hold">
                                          <p:stCondLst>
                                            <p:cond delay="0"/>
                                          </p:stCondLst>
                                        </p:cTn>
                                        <p:tgtEl>
                                          <p:spTgt spid="73"/>
                                        </p:tgtEl>
                                        <p:attrNameLst>
                                          <p:attrName>style.visibility</p:attrName>
                                        </p:attrNameLst>
                                      </p:cBhvr>
                                      <p:to>
                                        <p:strVal val="visible"/>
                                      </p:to>
                                    </p:set>
                                    <p:animEffect transition="in" filter="fade">
                                      <p:cBhvr>
                                        <p:cTn id="42" dur="500"/>
                                        <p:tgtEl>
                                          <p:spTgt spid="73"/>
                                        </p:tgtEl>
                                      </p:cBhvr>
                                    </p:animEffect>
                                  </p:childTnLst>
                                </p:cTn>
                              </p:par>
                            </p:childTnLst>
                          </p:cTn>
                        </p:par>
                        <p:par>
                          <p:cTn id="43" fill="hold">
                            <p:stCondLst>
                              <p:cond delay="4500"/>
                            </p:stCondLst>
                            <p:childTnLst>
                              <p:par>
                                <p:cTn id="44" presetID="10" presetClass="entr" presetSubtype="0" fill="hold" nodeType="afterEffect">
                                  <p:stCondLst>
                                    <p:cond delay="0"/>
                                  </p:stCondLst>
                                  <p:childTnLst>
                                    <p:set>
                                      <p:cBhvr>
                                        <p:cTn id="45" dur="1" fill="hold">
                                          <p:stCondLst>
                                            <p:cond delay="0"/>
                                          </p:stCondLst>
                                        </p:cTn>
                                        <p:tgtEl>
                                          <p:spTgt spid="76"/>
                                        </p:tgtEl>
                                        <p:attrNameLst>
                                          <p:attrName>style.visibility</p:attrName>
                                        </p:attrNameLst>
                                      </p:cBhvr>
                                      <p:to>
                                        <p:strVal val="visible"/>
                                      </p:to>
                                    </p:set>
                                    <p:animEffect transition="in" filter="fade">
                                      <p:cBhvr>
                                        <p:cTn id="46" dur="500"/>
                                        <p:tgtEl>
                                          <p:spTgt spid="76"/>
                                        </p:tgtEl>
                                      </p:cBhvr>
                                    </p:animEffect>
                                  </p:childTnLst>
                                </p:cTn>
                              </p:par>
                            </p:childTnLst>
                          </p:cTn>
                        </p:par>
                        <p:par>
                          <p:cTn id="47" fill="hold">
                            <p:stCondLst>
                              <p:cond delay="5000"/>
                            </p:stCondLst>
                            <p:childTnLst>
                              <p:par>
                                <p:cTn id="48" presetID="10" presetClass="entr" presetSubtype="0" fill="hold" nodeType="afterEffect">
                                  <p:stCondLst>
                                    <p:cond delay="0"/>
                                  </p:stCondLst>
                                  <p:childTnLst>
                                    <p:set>
                                      <p:cBhvr>
                                        <p:cTn id="49" dur="1" fill="hold">
                                          <p:stCondLst>
                                            <p:cond delay="0"/>
                                          </p:stCondLst>
                                        </p:cTn>
                                        <p:tgtEl>
                                          <p:spTgt spid="6"/>
                                        </p:tgtEl>
                                        <p:attrNameLst>
                                          <p:attrName>style.visibility</p:attrName>
                                        </p:attrNameLst>
                                      </p:cBhvr>
                                      <p:to>
                                        <p:strVal val="visible"/>
                                      </p:to>
                                    </p:set>
                                    <p:animEffect transition="in" filter="fade">
                                      <p:cBhvr>
                                        <p:cTn id="5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1" grpId="0"/>
      <p:bldP spid="7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nvPr>
        </p:nvGraphicFramePr>
        <p:xfrm>
          <a:off x="3176" y="894"/>
          <a:ext cx="158709" cy="158709"/>
        </p:xfrm>
        <a:graphic>
          <a:graphicData uri="http://schemas.openxmlformats.org/presentationml/2006/ole">
            <mc:AlternateContent xmlns:mc="http://schemas.openxmlformats.org/markup-compatibility/2006">
              <mc:Choice xmlns:v="urn:schemas-microsoft-com:vml" Requires="v">
                <p:oleObj spid="_x0000_s1037"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3176" y="894"/>
                        <a:ext cx="158709" cy="158709"/>
                      </a:xfrm>
                      <a:prstGeom prst="rect">
                        <a:avLst/>
                      </a:prstGeom>
                    </p:spPr>
                  </p:pic>
                </p:oleObj>
              </mc:Fallback>
            </mc:AlternateContent>
          </a:graphicData>
        </a:graphic>
      </p:graphicFrame>
      <p:sp>
        <p:nvSpPr>
          <p:cNvPr id="7" name="Title 6"/>
          <p:cNvSpPr>
            <a:spLocks noGrp="1"/>
          </p:cNvSpPr>
          <p:nvPr>
            <p:ph type="title" idx="4294967295"/>
          </p:nvPr>
        </p:nvSpPr>
        <p:spPr>
          <a:xfrm>
            <a:off x="0" y="585788"/>
            <a:ext cx="11155363" cy="554037"/>
          </a:xfrm>
          <a:prstGeom prst="rect">
            <a:avLst/>
          </a:prstGeom>
        </p:spPr>
        <p:txBody>
          <a:bodyPr>
            <a:normAutofit fontScale="90000"/>
          </a:bodyPr>
          <a:lstStyle/>
          <a:p>
            <a:r>
              <a:rPr lang="en-US" sz="3999" dirty="0"/>
              <a:t>Visual Studio 2015: </a:t>
            </a:r>
            <a:r>
              <a:rPr lang="en-US" sz="3999" i="1" dirty="0"/>
              <a:t>The</a:t>
            </a:r>
            <a:r>
              <a:rPr lang="en-US" sz="3999" dirty="0"/>
              <a:t> editor for serious web dev</a:t>
            </a:r>
          </a:p>
        </p:txBody>
      </p:sp>
      <p:sp>
        <p:nvSpPr>
          <p:cNvPr id="5" name="Text Placeholder 4"/>
          <p:cNvSpPr>
            <a:spLocks noGrp="1"/>
          </p:cNvSpPr>
          <p:nvPr>
            <p:ph type="body" sz="quarter" idx="4294967295"/>
          </p:nvPr>
        </p:nvSpPr>
        <p:spPr>
          <a:xfrm>
            <a:off x="340822" y="1652588"/>
            <a:ext cx="5463078" cy="3976687"/>
          </a:xfrm>
          <a:prstGeom prst="rect">
            <a:avLst/>
          </a:prstGeom>
        </p:spPr>
        <p:txBody>
          <a:bodyPr>
            <a:normAutofit lnSpcReduction="10000"/>
          </a:bodyPr>
          <a:lstStyle/>
          <a:p>
            <a:pPr marL="0" indent="0">
              <a:spcBef>
                <a:spcPts val="2399"/>
              </a:spcBef>
              <a:spcAft>
                <a:spcPts val="0"/>
              </a:spcAft>
              <a:buNone/>
            </a:pPr>
            <a:r>
              <a:rPr lang="en-US" sz="2799" dirty="0">
                <a:solidFill>
                  <a:schemeClr val="bg2"/>
                </a:solidFill>
              </a:rPr>
              <a:t>HTML5 / CSS3 standards and smarts</a:t>
            </a:r>
          </a:p>
          <a:p>
            <a:pPr marL="0" indent="0">
              <a:spcBef>
                <a:spcPts val="2399"/>
              </a:spcBef>
              <a:spcAft>
                <a:spcPts val="0"/>
              </a:spcAft>
              <a:buNone/>
            </a:pPr>
            <a:r>
              <a:rPr lang="en-US" sz="2799" dirty="0">
                <a:solidFill>
                  <a:schemeClr val="bg2"/>
                </a:solidFill>
              </a:rPr>
              <a:t>JavaScript language features</a:t>
            </a:r>
          </a:p>
          <a:p>
            <a:pPr marL="0" indent="0">
              <a:spcBef>
                <a:spcPts val="2399"/>
              </a:spcBef>
              <a:spcAft>
                <a:spcPts val="0"/>
              </a:spcAft>
              <a:buNone/>
            </a:pPr>
            <a:r>
              <a:rPr lang="en-US" sz="2799" dirty="0">
                <a:solidFill>
                  <a:schemeClr val="bg2"/>
                </a:solidFill>
              </a:rPr>
              <a:t>Page Inspector + Browser Link</a:t>
            </a:r>
          </a:p>
          <a:p>
            <a:pPr marL="0" indent="0">
              <a:spcBef>
                <a:spcPts val="2399"/>
              </a:spcBef>
              <a:spcAft>
                <a:spcPts val="0"/>
              </a:spcAft>
              <a:buNone/>
            </a:pPr>
            <a:r>
              <a:rPr lang="en-US" sz="2799" dirty="0">
                <a:solidFill>
                  <a:schemeClr val="bg2"/>
                </a:solidFill>
              </a:rPr>
              <a:t>One code editor for client and server</a:t>
            </a:r>
          </a:p>
          <a:p>
            <a:pPr marL="0" indent="0">
              <a:spcBef>
                <a:spcPts val="2399"/>
              </a:spcBef>
              <a:spcAft>
                <a:spcPts val="0"/>
              </a:spcAft>
              <a:buNone/>
            </a:pPr>
            <a:r>
              <a:rPr lang="en-US" sz="2799" dirty="0">
                <a:solidFill>
                  <a:schemeClr val="bg2"/>
                </a:solidFill>
              </a:rPr>
              <a:t>Web Essentials extension</a:t>
            </a:r>
          </a:p>
          <a:p>
            <a:pPr marL="0" indent="0">
              <a:spcBef>
                <a:spcPts val="2399"/>
              </a:spcBef>
              <a:spcAft>
                <a:spcPts val="0"/>
              </a:spcAft>
              <a:buNone/>
            </a:pPr>
            <a:endParaRPr lang="en-US" sz="2799" dirty="0">
              <a:solidFill>
                <a:schemeClr val="bg2"/>
              </a:solidFill>
            </a:endParaRPr>
          </a:p>
        </p:txBody>
      </p:sp>
      <p:sp>
        <p:nvSpPr>
          <p:cNvPr id="10" name="Rectangle 9"/>
          <p:cNvSpPr/>
          <p:nvPr/>
        </p:nvSpPr>
        <p:spPr bwMode="auto">
          <a:xfrm>
            <a:off x="6080132" y="1695903"/>
            <a:ext cx="5596067" cy="4088059"/>
          </a:xfrm>
          <a:prstGeom prst="rect">
            <a:avLst/>
          </a:prstGeom>
          <a:solidFill>
            <a:srgbClr val="FFFFFF">
              <a:alpha val="65098"/>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6" rIns="91412" bIns="45706" numCol="1" rtlCol="0" anchor="ctr" anchorCtr="0" compatLnSpc="1">
            <a:prstTxWarp prst="textNoShape">
              <a:avLst/>
            </a:prstTxWarp>
          </a:bodyPr>
          <a:lstStyle/>
          <a:p>
            <a:pPr algn="ctr" defTabSz="913825" fontAlgn="base">
              <a:spcBef>
                <a:spcPct val="0"/>
              </a:spcBef>
              <a:spcAft>
                <a:spcPct val="0"/>
              </a:spcAft>
            </a:pPr>
            <a:endParaRPr lang="en-US" sz="2199" dirty="0">
              <a:gradFill>
                <a:gsLst>
                  <a:gs pos="0">
                    <a:srgbClr val="FFFFFF"/>
                  </a:gs>
                  <a:gs pos="100000">
                    <a:srgbClr val="FFFFFF"/>
                  </a:gs>
                </a:gsLst>
                <a:lin ang="5400000" scaled="0"/>
              </a:gradFill>
            </a:endParaRPr>
          </a:p>
        </p:txBody>
      </p:sp>
      <p:pic>
        <p:nvPicPr>
          <p:cNvPr id="61472" name="Picture 32" descr="http://upload.wikimedia.org/wikipedia/en/thumb/b/ba/Visual-Studio-2012-logo.svg/2000px-Visual-Studio-2012-logo.svg.png"/>
          <p:cNvPicPr>
            <a:picLocks noChangeAspect="1" noChangeArrowheads="1"/>
          </p:cNvPicPr>
          <p:nvPr/>
        </p:nvPicPr>
        <p:blipFill rotWithShape="1">
          <a:blip r:embed="rId7">
            <a:extLst>
              <a:ext uri="{28A0092B-C50C-407E-A947-70E740481C1C}">
                <a14:useLocalDpi xmlns:a14="http://schemas.microsoft.com/office/drawing/2010/main" val="0"/>
              </a:ext>
            </a:extLst>
          </a:blip>
          <a:srcRect r="83020"/>
          <a:stretch/>
        </p:blipFill>
        <p:spPr bwMode="auto">
          <a:xfrm>
            <a:off x="7646169" y="2255429"/>
            <a:ext cx="2463991" cy="2437919"/>
          </a:xfrm>
          <a:prstGeom prst="rect">
            <a:avLst/>
          </a:prstGeom>
          <a:noFill/>
          <a:extLst>
            <a:ext uri="{909E8E84-426E-40DD-AFC4-6F175D3DCCD1}">
              <a14:hiddenFill xmlns:a14="http://schemas.microsoft.com/office/drawing/2010/main">
                <a:solidFill>
                  <a:srgbClr val="FFFFFF"/>
                </a:solidFill>
              </a14:hiddenFill>
            </a:ext>
          </a:extLst>
        </p:spPr>
      </p:pic>
      <p:pic>
        <p:nvPicPr>
          <p:cNvPr id="61475" name="Picture 35" descr="http://upload.wikimedia.org/wikipedia/en/thumb/b/ba/Visual-Studio-2012-logo.svg/2000px-Visual-Studio-2012-logo.svg.png"/>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20316"/>
          <a:stretch/>
        </p:blipFill>
        <p:spPr bwMode="auto">
          <a:xfrm>
            <a:off x="6648987" y="4693347"/>
            <a:ext cx="4439308" cy="935948"/>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p:cNvGrpSpPr/>
          <p:nvPr/>
        </p:nvGrpSpPr>
        <p:grpSpPr>
          <a:xfrm>
            <a:off x="1588" y="5824910"/>
            <a:ext cx="5561012" cy="1033091"/>
            <a:chOff x="0" y="5824909"/>
            <a:chExt cx="5561012" cy="1033091"/>
          </a:xfrm>
        </p:grpSpPr>
        <p:sp>
          <p:nvSpPr>
            <p:cNvPr id="9" name="Rectangle 8"/>
            <p:cNvSpPr/>
            <p:nvPr/>
          </p:nvSpPr>
          <p:spPr>
            <a:xfrm>
              <a:off x="0" y="5824909"/>
              <a:ext cx="5561012" cy="1033091"/>
            </a:xfrm>
            <a:prstGeom prst="rect">
              <a:avLst/>
            </a:prstGeom>
            <a:solidFill>
              <a:srgbClr val="88C3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165959" y="6033690"/>
              <a:ext cx="4556854" cy="584775"/>
            </a:xfrm>
            <a:prstGeom prst="rect">
              <a:avLst/>
            </a:prstGeom>
            <a:noFill/>
          </p:spPr>
          <p:txBody>
            <a:bodyPr wrap="square" rtlCol="0">
              <a:spAutoFit/>
            </a:bodyPr>
            <a:lstStyle/>
            <a:p>
              <a:r>
                <a:rPr lang="en-US" sz="3200" dirty="0">
                  <a:solidFill>
                    <a:schemeClr val="bg1"/>
                  </a:solidFill>
                </a:rPr>
                <a:t>http://VisualStudio.com</a:t>
              </a:r>
            </a:p>
          </p:txBody>
        </p:sp>
        <p:sp>
          <p:nvSpPr>
            <p:cNvPr id="12" name="TextBox 11"/>
            <p:cNvSpPr txBox="1"/>
            <p:nvPr/>
          </p:nvSpPr>
          <p:spPr>
            <a:xfrm>
              <a:off x="4646612" y="6059269"/>
              <a:ext cx="793807" cy="646331"/>
            </a:xfrm>
            <a:prstGeom prst="rect">
              <a:avLst/>
            </a:prstGeom>
            <a:noFill/>
          </p:spPr>
          <p:txBody>
            <a:bodyPr wrap="none" rtlCol="0">
              <a:spAutoFit/>
            </a:bodyPr>
            <a:lstStyle/>
            <a:p>
              <a:r>
                <a:rPr lang="en-US" sz="3600" dirty="0">
                  <a:solidFill>
                    <a:schemeClr val="bg1"/>
                  </a:solidFill>
                  <a:latin typeface="Segoe UI Symbol" panose="020B0502040204020203" pitchFamily="34" charset="0"/>
                  <a:ea typeface="Segoe UI Symbol" panose="020B0502040204020203" pitchFamily="34" charset="0"/>
                </a:rPr>
                <a:t></a:t>
              </a:r>
              <a:endParaRPr lang="en-US" dirty="0">
                <a:solidFill>
                  <a:schemeClr val="bg1"/>
                </a:solidFill>
                <a:latin typeface="Segoe UI Symbol" panose="020B0502040204020203" pitchFamily="34" charset="0"/>
                <a:ea typeface="Segoe UI Symbol" panose="020B0502040204020203" pitchFamily="34" charset="0"/>
              </a:endParaRPr>
            </a:p>
          </p:txBody>
        </p:sp>
      </p:grpSp>
    </p:spTree>
    <p:extLst>
      <p:ext uri="{BB962C8B-B14F-4D97-AF65-F5344CB8AC3E}">
        <p14:creationId xmlns:p14="http://schemas.microsoft.com/office/powerpoint/2010/main" val="1141836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anim calcmode="lin" valueType="num">
                                      <p:cBhvr additive="base">
                                        <p:cTn id="11" dur="500" fill="hold"/>
                                        <p:tgtEl>
                                          <p:spTgt spid="5">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5">
                                            <p:txEl>
                                              <p:pRg st="1" end="1"/>
                                            </p:txEl>
                                          </p:spTgt>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anim calcmode="lin" valueType="num">
                                      <p:cBhvr additive="base">
                                        <p:cTn id="15" dur="500" fill="hold"/>
                                        <p:tgtEl>
                                          <p:spTgt spid="5">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5">
                                            <p:txEl>
                                              <p:pRg st="2" end="2"/>
                                            </p:txEl>
                                          </p:spTgt>
                                        </p:tgtEl>
                                        <p:attrNameLst>
                                          <p:attrName>ppt_y</p:attrName>
                                        </p:attrNameLst>
                                      </p:cBhvr>
                                      <p:tavLst>
                                        <p:tav tm="0">
                                          <p:val>
                                            <p:strVal val="#ppt_y"/>
                                          </p:val>
                                        </p:tav>
                                        <p:tav tm="100000">
                                          <p:val>
                                            <p:strVal val="#ppt_y"/>
                                          </p:val>
                                        </p:tav>
                                      </p:tavLst>
                                    </p:anim>
                                  </p:childTnLst>
                                </p:cTn>
                              </p:par>
                              <p:par>
                                <p:cTn id="17" presetID="2" presetClass="entr" presetSubtype="2" decel="100000" fill="hold" grpId="0" nodeType="with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anim calcmode="lin" valueType="num">
                                      <p:cBhvr additive="base">
                                        <p:cTn id="19" dur="500" fill="hold"/>
                                        <p:tgtEl>
                                          <p:spTgt spid="5">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5">
                                            <p:txEl>
                                              <p:pRg st="3" end="3"/>
                                            </p:txEl>
                                          </p:spTgt>
                                        </p:tgtEl>
                                        <p:attrNameLst>
                                          <p:attrName>ppt_y</p:attrName>
                                        </p:attrNameLst>
                                      </p:cBhvr>
                                      <p:tavLst>
                                        <p:tav tm="0">
                                          <p:val>
                                            <p:strVal val="#ppt_y"/>
                                          </p:val>
                                        </p:tav>
                                        <p:tav tm="100000">
                                          <p:val>
                                            <p:strVal val="#ppt_y"/>
                                          </p:val>
                                        </p:tav>
                                      </p:tavLst>
                                    </p:anim>
                                  </p:childTnLst>
                                </p:cTn>
                              </p:par>
                              <p:par>
                                <p:cTn id="21" presetID="2" presetClass="entr" presetSubtype="2" decel="100000" fill="hold" grpId="0" nodeType="with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anim calcmode="lin" valueType="num">
                                      <p:cBhvr additive="base">
                                        <p:cTn id="23" dur="500" fill="hold"/>
                                        <p:tgtEl>
                                          <p:spTgt spid="5">
                                            <p:txEl>
                                              <p:pRg st="4" end="4"/>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5">
                                            <p:txEl>
                                              <p:pRg st="4" end="4"/>
                                            </p:txEl>
                                          </p:spTgt>
                                        </p:tgtEl>
                                        <p:attrNameLst>
                                          <p:attrName>ppt_y</p:attrName>
                                        </p:attrNameLst>
                                      </p:cBhvr>
                                      <p:tavLst>
                                        <p:tav tm="0">
                                          <p:val>
                                            <p:strVal val="#ppt_y"/>
                                          </p:val>
                                        </p:tav>
                                        <p:tav tm="100000">
                                          <p:val>
                                            <p:strVal val="#ppt_y"/>
                                          </p:val>
                                        </p:tav>
                                      </p:tavLst>
                                    </p:anim>
                                  </p:childTnLst>
                                </p:cTn>
                              </p:par>
                              <p:par>
                                <p:cTn id="25" presetID="10" presetClass="entr" presetSubtype="0" fill="hold" nodeType="with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nvPr>
        </p:nvGraphicFramePr>
        <p:xfrm>
          <a:off x="3176" y="894"/>
          <a:ext cx="158709" cy="158709"/>
        </p:xfrm>
        <a:graphic>
          <a:graphicData uri="http://schemas.openxmlformats.org/presentationml/2006/ole">
            <mc:AlternateContent xmlns:mc="http://schemas.openxmlformats.org/markup-compatibility/2006">
              <mc:Choice xmlns:v="urn:schemas-microsoft-com:vml" Requires="v">
                <p:oleObj spid="_x0000_s2059"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3176" y="894"/>
                        <a:ext cx="158709" cy="158709"/>
                      </a:xfrm>
                      <a:prstGeom prst="rect">
                        <a:avLst/>
                      </a:prstGeom>
                    </p:spPr>
                  </p:pic>
                </p:oleObj>
              </mc:Fallback>
            </mc:AlternateContent>
          </a:graphicData>
        </a:graphic>
      </p:graphicFrame>
      <p:sp>
        <p:nvSpPr>
          <p:cNvPr id="7" name="Title 6"/>
          <p:cNvSpPr>
            <a:spLocks noGrp="1"/>
          </p:cNvSpPr>
          <p:nvPr>
            <p:ph type="title" idx="4294967295"/>
          </p:nvPr>
        </p:nvSpPr>
        <p:spPr>
          <a:xfrm>
            <a:off x="0" y="585788"/>
            <a:ext cx="11155363" cy="554037"/>
          </a:xfrm>
          <a:prstGeom prst="rect">
            <a:avLst/>
          </a:prstGeom>
        </p:spPr>
        <p:txBody>
          <a:bodyPr>
            <a:normAutofit fontScale="90000"/>
          </a:bodyPr>
          <a:lstStyle/>
          <a:p>
            <a:r>
              <a:rPr lang="en-US" sz="3999" dirty="0"/>
              <a:t> Visual Studio Community 2015</a:t>
            </a:r>
          </a:p>
        </p:txBody>
      </p:sp>
      <p:grpSp>
        <p:nvGrpSpPr>
          <p:cNvPr id="8" name="Group 7"/>
          <p:cNvGrpSpPr/>
          <p:nvPr/>
        </p:nvGrpSpPr>
        <p:grpSpPr>
          <a:xfrm>
            <a:off x="1588" y="5824910"/>
            <a:ext cx="5561012" cy="1033091"/>
            <a:chOff x="0" y="5824909"/>
            <a:chExt cx="5561012" cy="1033091"/>
          </a:xfrm>
        </p:grpSpPr>
        <p:sp>
          <p:nvSpPr>
            <p:cNvPr id="9" name="Rectangle 8"/>
            <p:cNvSpPr/>
            <p:nvPr/>
          </p:nvSpPr>
          <p:spPr>
            <a:xfrm>
              <a:off x="0" y="5824909"/>
              <a:ext cx="5561012" cy="1033091"/>
            </a:xfrm>
            <a:prstGeom prst="rect">
              <a:avLst/>
            </a:prstGeom>
            <a:solidFill>
              <a:srgbClr val="88C3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165959" y="6033690"/>
              <a:ext cx="4556854" cy="584775"/>
            </a:xfrm>
            <a:prstGeom prst="rect">
              <a:avLst/>
            </a:prstGeom>
            <a:noFill/>
          </p:spPr>
          <p:txBody>
            <a:bodyPr wrap="square" rtlCol="0">
              <a:spAutoFit/>
            </a:bodyPr>
            <a:lstStyle/>
            <a:p>
              <a:r>
                <a:rPr lang="en-US" sz="3200" dirty="0">
                  <a:solidFill>
                    <a:schemeClr val="bg1"/>
                  </a:solidFill>
                </a:rPr>
                <a:t>http://VisualStudio.com</a:t>
              </a:r>
            </a:p>
          </p:txBody>
        </p:sp>
        <p:sp>
          <p:nvSpPr>
            <p:cNvPr id="12" name="TextBox 11"/>
            <p:cNvSpPr txBox="1"/>
            <p:nvPr/>
          </p:nvSpPr>
          <p:spPr>
            <a:xfrm>
              <a:off x="4646612" y="6059269"/>
              <a:ext cx="793807" cy="646331"/>
            </a:xfrm>
            <a:prstGeom prst="rect">
              <a:avLst/>
            </a:prstGeom>
            <a:noFill/>
          </p:spPr>
          <p:txBody>
            <a:bodyPr wrap="none" rtlCol="0">
              <a:spAutoFit/>
            </a:bodyPr>
            <a:lstStyle/>
            <a:p>
              <a:r>
                <a:rPr lang="en-US" sz="3600" dirty="0">
                  <a:solidFill>
                    <a:schemeClr val="bg1"/>
                  </a:solidFill>
                  <a:latin typeface="Segoe UI Symbol" panose="020B0502040204020203" pitchFamily="34" charset="0"/>
                  <a:ea typeface="Segoe UI Symbol" panose="020B0502040204020203" pitchFamily="34" charset="0"/>
                </a:rPr>
                <a:t></a:t>
              </a:r>
              <a:endParaRPr lang="en-US" dirty="0">
                <a:solidFill>
                  <a:schemeClr val="bg1"/>
                </a:solidFill>
                <a:latin typeface="Segoe UI Symbol" panose="020B0502040204020203" pitchFamily="34" charset="0"/>
                <a:ea typeface="Segoe UI Symbol" panose="020B0502040204020203" pitchFamily="34" charset="0"/>
              </a:endParaRPr>
            </a:p>
          </p:txBody>
        </p:sp>
      </p:grpSp>
      <p:pic>
        <p:nvPicPr>
          <p:cNvPr id="2050" name="Picture 2" descr="Powerful"/>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82993" y="2794529"/>
            <a:ext cx="4898735" cy="3030381"/>
          </a:xfrm>
          <a:prstGeom prst="rect">
            <a:avLst/>
          </a:prstGeom>
          <a:noFill/>
          <a:extLst>
            <a:ext uri="{909E8E84-426E-40DD-AFC4-6F175D3DCCD1}">
              <a14:hiddenFill xmlns:a14="http://schemas.microsoft.com/office/drawing/2010/main">
                <a:solidFill>
                  <a:srgbClr val="FFFFFF"/>
                </a:solidFill>
              </a14:hiddenFill>
            </a:ext>
          </a:extLst>
        </p:spPr>
      </p:pic>
      <p:sp>
        <p:nvSpPr>
          <p:cNvPr id="15" name="Text Placeholder 4"/>
          <p:cNvSpPr txBox="1">
            <a:spLocks/>
          </p:cNvSpPr>
          <p:nvPr/>
        </p:nvSpPr>
        <p:spPr>
          <a:xfrm>
            <a:off x="637775" y="1165404"/>
            <a:ext cx="11296512" cy="1052122"/>
          </a:xfrm>
          <a:prstGeom prst="rect">
            <a:avLst/>
          </a:prstGeom>
        </p:spPr>
        <p:txBody>
          <a:bodyPr>
            <a:normAutofit/>
          </a:bodyPr>
          <a:lst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0" indent="0">
              <a:spcBef>
                <a:spcPts val="2399"/>
              </a:spcBef>
              <a:buNone/>
            </a:pPr>
            <a:r>
              <a:rPr lang="en-US" sz="2800" dirty="0"/>
              <a:t>Professional feature set for indies, students, hobbyists, and individuals</a:t>
            </a:r>
          </a:p>
        </p:txBody>
      </p:sp>
      <p:pic>
        <p:nvPicPr>
          <p:cNvPr id="2055" name="Picture 7" descr="Extensibl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43414" y="1993166"/>
            <a:ext cx="3480987" cy="2174943"/>
          </a:xfrm>
          <a:prstGeom prst="rect">
            <a:avLst/>
          </a:prstGeom>
          <a:noFill/>
          <a:extLst>
            <a:ext uri="{909E8E84-426E-40DD-AFC4-6F175D3DCCD1}">
              <a14:hiddenFill xmlns:a14="http://schemas.microsoft.com/office/drawing/2010/main">
                <a:solidFill>
                  <a:srgbClr val="FFFFFF"/>
                </a:solidFill>
              </a14:hiddenFill>
            </a:ext>
          </a:extLst>
        </p:spPr>
      </p:pic>
      <p:sp>
        <p:nvSpPr>
          <p:cNvPr id="18" name="Text Placeholder 4"/>
          <p:cNvSpPr txBox="1">
            <a:spLocks/>
          </p:cNvSpPr>
          <p:nvPr/>
        </p:nvSpPr>
        <p:spPr>
          <a:xfrm>
            <a:off x="6471209" y="1894313"/>
            <a:ext cx="5463078" cy="697584"/>
          </a:xfrm>
          <a:prstGeom prst="rect">
            <a:avLst/>
          </a:prstGeom>
        </p:spPr>
        <p:txBody>
          <a:bodyPr>
            <a:normAutofit/>
          </a:bodyPr>
          <a:lst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0" indent="0">
              <a:spcBef>
                <a:spcPts val="2399"/>
              </a:spcBef>
              <a:buNone/>
            </a:pPr>
            <a:r>
              <a:rPr lang="en-US" sz="2799" dirty="0">
                <a:solidFill>
                  <a:schemeClr val="bg2"/>
                </a:solidFill>
              </a:rPr>
              <a:t>Powerful -</a:t>
            </a:r>
            <a:r>
              <a:rPr lang="en-US" sz="2799" dirty="0">
                <a:solidFill>
                  <a:srgbClr val="92D050"/>
                </a:solidFill>
              </a:rPr>
              <a:t>Versatile</a:t>
            </a:r>
            <a:r>
              <a:rPr lang="en-US" sz="2799" dirty="0">
                <a:solidFill>
                  <a:schemeClr val="bg2"/>
                </a:solidFill>
              </a:rPr>
              <a:t> - Extensible</a:t>
            </a:r>
          </a:p>
        </p:txBody>
      </p:sp>
      <p:sp>
        <p:nvSpPr>
          <p:cNvPr id="19" name="Text Placeholder 4"/>
          <p:cNvSpPr txBox="1">
            <a:spLocks/>
          </p:cNvSpPr>
          <p:nvPr/>
        </p:nvSpPr>
        <p:spPr>
          <a:xfrm>
            <a:off x="637775" y="4650934"/>
            <a:ext cx="5463078" cy="919873"/>
          </a:xfrm>
          <a:prstGeom prst="rect">
            <a:avLst/>
          </a:prstGeom>
        </p:spPr>
        <p:txBody>
          <a:bodyPr>
            <a:normAutofit/>
          </a:bodyPr>
          <a:lst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0" indent="0">
              <a:spcBef>
                <a:spcPts val="2399"/>
              </a:spcBef>
              <a:buNone/>
            </a:pPr>
            <a:r>
              <a:rPr lang="en-US" sz="2799" dirty="0">
                <a:solidFill>
                  <a:schemeClr val="bg2"/>
                </a:solidFill>
              </a:rPr>
              <a:t>Visual Studio Community Edition is </a:t>
            </a:r>
            <a:r>
              <a:rPr lang="en-US" sz="2799" dirty="0">
                <a:solidFill>
                  <a:srgbClr val="92D050"/>
                </a:solidFill>
              </a:rPr>
              <a:t>FREE</a:t>
            </a:r>
          </a:p>
        </p:txBody>
      </p:sp>
    </p:spTree>
    <p:extLst>
      <p:ext uri="{BB962C8B-B14F-4D97-AF65-F5344CB8AC3E}">
        <p14:creationId xmlns:p14="http://schemas.microsoft.com/office/powerpoint/2010/main" val="3332444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2" presetClass="entr" presetSubtype="2" decel="100000" fill="hold" grpId="0" nodeType="withEffect">
                                  <p:stCondLst>
                                    <p:cond delay="0"/>
                                  </p:stCondLst>
                                  <p:childTnLst>
                                    <p:set>
                                      <p:cBhvr>
                                        <p:cTn id="9" dur="1" fill="hold">
                                          <p:stCondLst>
                                            <p:cond delay="0"/>
                                          </p:stCondLst>
                                        </p:cTn>
                                        <p:tgtEl>
                                          <p:spTgt spid="15">
                                            <p:txEl>
                                              <p:pRg st="0" end="0"/>
                                            </p:txEl>
                                          </p:spTgt>
                                        </p:tgtEl>
                                        <p:attrNameLst>
                                          <p:attrName>style.visibility</p:attrName>
                                        </p:attrNameLst>
                                      </p:cBhvr>
                                      <p:to>
                                        <p:strVal val="visible"/>
                                      </p:to>
                                    </p:set>
                                    <p:anim calcmode="lin" valueType="num">
                                      <p:cBhvr additive="base">
                                        <p:cTn id="10" dur="500" fill="hold"/>
                                        <p:tgtEl>
                                          <p:spTgt spid="15">
                                            <p:txEl>
                                              <p:pRg st="0" end="0"/>
                                            </p:txEl>
                                          </p:spTgt>
                                        </p:tgtEl>
                                        <p:attrNameLst>
                                          <p:attrName>ppt_x</p:attrName>
                                        </p:attrNameLst>
                                      </p:cBhvr>
                                      <p:tavLst>
                                        <p:tav tm="0">
                                          <p:val>
                                            <p:strVal val="1+#ppt_w/2"/>
                                          </p:val>
                                        </p:tav>
                                        <p:tav tm="100000">
                                          <p:val>
                                            <p:strVal val="#ppt_x"/>
                                          </p:val>
                                        </p:tav>
                                      </p:tavLst>
                                    </p:anim>
                                    <p:anim calcmode="lin" valueType="num">
                                      <p:cBhvr additive="base">
                                        <p:cTn id="11" dur="500" fill="hold"/>
                                        <p:tgtEl>
                                          <p:spTgt spid="15">
                                            <p:txEl>
                                              <p:pRg st="0" end="0"/>
                                            </p:txEl>
                                          </p:spTgt>
                                        </p:tgtEl>
                                        <p:attrNameLst>
                                          <p:attrName>ppt_y</p:attrName>
                                        </p:attrNameLst>
                                      </p:cBhvr>
                                      <p:tavLst>
                                        <p:tav tm="0">
                                          <p:val>
                                            <p:strVal val="#ppt_y"/>
                                          </p:val>
                                        </p:tav>
                                        <p:tav tm="100000">
                                          <p:val>
                                            <p:strVal val="#ppt_y"/>
                                          </p:val>
                                        </p:tav>
                                      </p:tavLst>
                                    </p:anim>
                                  </p:childTnLst>
                                </p:cTn>
                              </p:par>
                              <p:par>
                                <p:cTn id="12" presetID="2" presetClass="entr" presetSubtype="2" decel="100000" fill="hold" grpId="0" nodeType="withEffect">
                                  <p:stCondLst>
                                    <p:cond delay="0"/>
                                  </p:stCondLst>
                                  <p:childTnLst>
                                    <p:set>
                                      <p:cBhvr>
                                        <p:cTn id="13" dur="1" fill="hold">
                                          <p:stCondLst>
                                            <p:cond delay="0"/>
                                          </p:stCondLst>
                                        </p:cTn>
                                        <p:tgtEl>
                                          <p:spTgt spid="18">
                                            <p:txEl>
                                              <p:pRg st="0" end="0"/>
                                            </p:txEl>
                                          </p:spTgt>
                                        </p:tgtEl>
                                        <p:attrNameLst>
                                          <p:attrName>style.visibility</p:attrName>
                                        </p:attrNameLst>
                                      </p:cBhvr>
                                      <p:to>
                                        <p:strVal val="visible"/>
                                      </p:to>
                                    </p:set>
                                    <p:anim calcmode="lin" valueType="num">
                                      <p:cBhvr additive="base">
                                        <p:cTn id="14" dur="500" fill="hold"/>
                                        <p:tgtEl>
                                          <p:spTgt spid="18">
                                            <p:txEl>
                                              <p:pRg st="0" end="0"/>
                                            </p:txEl>
                                          </p:spTgt>
                                        </p:tgtEl>
                                        <p:attrNameLst>
                                          <p:attrName>ppt_x</p:attrName>
                                        </p:attrNameLst>
                                      </p:cBhvr>
                                      <p:tavLst>
                                        <p:tav tm="0">
                                          <p:val>
                                            <p:strVal val="1+#ppt_w/2"/>
                                          </p:val>
                                        </p:tav>
                                        <p:tav tm="100000">
                                          <p:val>
                                            <p:strVal val="#ppt_x"/>
                                          </p:val>
                                        </p:tav>
                                      </p:tavLst>
                                    </p:anim>
                                    <p:anim calcmode="lin" valueType="num">
                                      <p:cBhvr additive="base">
                                        <p:cTn id="15" dur="500" fill="hold"/>
                                        <p:tgtEl>
                                          <p:spTgt spid="18">
                                            <p:txEl>
                                              <p:pRg st="0" end="0"/>
                                            </p:txEl>
                                          </p:spTgt>
                                        </p:tgtEl>
                                        <p:attrNameLst>
                                          <p:attrName>ppt_y</p:attrName>
                                        </p:attrNameLst>
                                      </p:cBhvr>
                                      <p:tavLst>
                                        <p:tav tm="0">
                                          <p:val>
                                            <p:strVal val="#ppt_y"/>
                                          </p:val>
                                        </p:tav>
                                        <p:tav tm="100000">
                                          <p:val>
                                            <p:strVal val="#ppt_y"/>
                                          </p:val>
                                        </p:tav>
                                      </p:tavLst>
                                    </p:anim>
                                  </p:childTnLst>
                                </p:cTn>
                              </p:par>
                              <p:par>
                                <p:cTn id="16" presetID="2" presetClass="entr" presetSubtype="2" decel="100000" fill="hold" grpId="0" nodeType="withEffect">
                                  <p:stCondLst>
                                    <p:cond delay="0"/>
                                  </p:stCondLst>
                                  <p:childTnLst>
                                    <p:set>
                                      <p:cBhvr>
                                        <p:cTn id="17" dur="1" fill="hold">
                                          <p:stCondLst>
                                            <p:cond delay="0"/>
                                          </p:stCondLst>
                                        </p:cTn>
                                        <p:tgtEl>
                                          <p:spTgt spid="19">
                                            <p:txEl>
                                              <p:pRg st="0" end="0"/>
                                            </p:txEl>
                                          </p:spTgt>
                                        </p:tgtEl>
                                        <p:attrNameLst>
                                          <p:attrName>style.visibility</p:attrName>
                                        </p:attrNameLst>
                                      </p:cBhvr>
                                      <p:to>
                                        <p:strVal val="visible"/>
                                      </p:to>
                                    </p:set>
                                    <p:anim calcmode="lin" valueType="num">
                                      <p:cBhvr additive="base">
                                        <p:cTn id="18" dur="500" fill="hold"/>
                                        <p:tgtEl>
                                          <p:spTgt spid="19">
                                            <p:txEl>
                                              <p:pRg st="0" end="0"/>
                                            </p:txEl>
                                          </p:spTgt>
                                        </p:tgtEl>
                                        <p:attrNameLst>
                                          <p:attrName>ppt_x</p:attrName>
                                        </p:attrNameLst>
                                      </p:cBhvr>
                                      <p:tavLst>
                                        <p:tav tm="0">
                                          <p:val>
                                            <p:strVal val="1+#ppt_w/2"/>
                                          </p:val>
                                        </p:tav>
                                        <p:tav tm="100000">
                                          <p:val>
                                            <p:strVal val="#ppt_x"/>
                                          </p:val>
                                        </p:tav>
                                      </p:tavLst>
                                    </p:anim>
                                    <p:anim calcmode="lin" valueType="num">
                                      <p:cBhvr additive="base">
                                        <p:cTn id="19" dur="500" fill="hold"/>
                                        <p:tgtEl>
                                          <p:spTgt spid="19">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uild="p"/>
      <p:bldP spid="18" grpId="0" build="p"/>
      <p:bldP spid="19" grpId="0" build="p"/>
    </p:bld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1_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Event.potx" id="{753E25C2-DE2E-477E-B2FB-4BF58DD7C983}" vid="{ABFB4009-9D60-44CA-B6CF-6D5DFFFE4A75}"/>
    </a:ext>
  </a:extLst>
</a:theme>
</file>

<file path=ppt/theme/theme2.xml><?xml version="1.0" encoding="utf-8"?>
<a:theme xmlns:a="http://schemas.openxmlformats.org/drawingml/2006/main" name="Microsoft AzureCon 2015 Template - Color">
  <a:themeElements>
    <a:clrScheme name="MSVID Blue Brand template_10-14">
      <a:dk1>
        <a:srgbClr val="505050"/>
      </a:dk1>
      <a:lt1>
        <a:srgbClr val="FFFFFF"/>
      </a:lt1>
      <a:dk2>
        <a:srgbClr val="0078D7"/>
      </a:dk2>
      <a:lt2>
        <a:srgbClr val="CDF4FF"/>
      </a:lt2>
      <a:accent1>
        <a:srgbClr val="002050"/>
      </a:accent1>
      <a:accent2>
        <a:srgbClr val="B4009E"/>
      </a:accent2>
      <a:accent3>
        <a:srgbClr val="107C10"/>
      </a:accent3>
      <a:accent4>
        <a:srgbClr val="5C2D91"/>
      </a:accent4>
      <a:accent5>
        <a:srgbClr val="004B50"/>
      </a:accent5>
      <a:accent6>
        <a:srgbClr val="D83B01"/>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FT_AzureCon_2015_Template_v03" id="{4715AF1A-5204-4C1D-AE3F-AB18B0EACD86}" vid="{142F58D1-7453-4167-8D3B-22E918ED6251}"/>
    </a:ext>
  </a:extLst>
</a:theme>
</file>

<file path=ppt/theme/theme3.xml><?xml version="1.0" encoding="utf-8"?>
<a:theme xmlns:a="http://schemas.openxmlformats.org/drawingml/2006/main" name="2_Microsoft AzureCon 2015 Template - Color">
  <a:themeElements>
    <a:clrScheme name="MSVID Blue Brand template_10-14">
      <a:dk1>
        <a:srgbClr val="505050"/>
      </a:dk1>
      <a:lt1>
        <a:srgbClr val="FFFFFF"/>
      </a:lt1>
      <a:dk2>
        <a:srgbClr val="0078D7"/>
      </a:dk2>
      <a:lt2>
        <a:srgbClr val="CDF4FF"/>
      </a:lt2>
      <a:accent1>
        <a:srgbClr val="002050"/>
      </a:accent1>
      <a:accent2>
        <a:srgbClr val="B4009E"/>
      </a:accent2>
      <a:accent3>
        <a:srgbClr val="107C10"/>
      </a:accent3>
      <a:accent4>
        <a:srgbClr val="5C2D91"/>
      </a:accent4>
      <a:accent5>
        <a:srgbClr val="004B50"/>
      </a:accent5>
      <a:accent6>
        <a:srgbClr val="D83B01"/>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FT_AzureCon_2015_Template_v03" id="{4715AF1A-5204-4C1D-AE3F-AB18B0EACD86}" vid="{142F58D1-7453-4167-8D3B-22E918ED6251}"/>
    </a:ext>
  </a:extLst>
</a:theme>
</file>

<file path=ppt/theme/theme4.xml><?xml version="1.0" encoding="utf-8"?>
<a:theme xmlns:a="http://schemas.openxmlformats.org/drawingml/2006/main" name="1_Microsoft AzureCon 2015 Template - Color">
  <a:themeElements>
    <a:clrScheme name="MSVID Blue Brand template_10-14">
      <a:dk1>
        <a:srgbClr val="505050"/>
      </a:dk1>
      <a:lt1>
        <a:srgbClr val="FFFFFF"/>
      </a:lt1>
      <a:dk2>
        <a:srgbClr val="0078D7"/>
      </a:dk2>
      <a:lt2>
        <a:srgbClr val="CDF4FF"/>
      </a:lt2>
      <a:accent1>
        <a:srgbClr val="002050"/>
      </a:accent1>
      <a:accent2>
        <a:srgbClr val="B4009E"/>
      </a:accent2>
      <a:accent3>
        <a:srgbClr val="107C10"/>
      </a:accent3>
      <a:accent4>
        <a:srgbClr val="5C2D91"/>
      </a:accent4>
      <a:accent5>
        <a:srgbClr val="004B50"/>
      </a:accent5>
      <a:accent6>
        <a:srgbClr val="D83B01"/>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FT_AzureCon_2015_Template_v03.potx" id="{E9CBCEC3-36C2-4763-88E1-B75AB7E1FC6F}" vid="{55C15E7C-B0A3-4A27-BBBF-FBB376FF8139}"/>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fee586e5-3c92-48eb-9898-42915e590ada">
      <UserInfo>
        <DisplayName>Rick Claus</DisplayName>
        <AccountId>401</AccountId>
        <AccountType/>
      </UserInfo>
    </SharedWithUser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4A821E223A3BC347949CC2419033DBE2" ma:contentTypeVersion="1" ma:contentTypeDescription="Create a new document." ma:contentTypeScope="" ma:versionID="519c6bc90736a6e8abbbdb38ed934ac6">
  <xsd:schema xmlns:xsd="http://www.w3.org/2001/XMLSchema" xmlns:xs="http://www.w3.org/2001/XMLSchema" xmlns:p="http://schemas.microsoft.com/office/2006/metadata/properties" xmlns:ns2="fee586e5-3c92-48eb-9898-42915e590ada" targetNamespace="http://schemas.microsoft.com/office/2006/metadata/properties" ma:root="true" ma:fieldsID="4da06bcf8031bc55fa8390c6716287b0" ns2:_="">
    <xsd:import namespace="fee586e5-3c92-48eb-9898-42915e590ada"/>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ee586e5-3c92-48eb-9898-42915e590ada"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030EFEA-9AEA-457C-BAA8-93C4281792F5}">
  <ds:schemaRefs>
    <ds:schemaRef ds:uri="http://schemas.openxmlformats.org/package/2006/metadata/core-properties"/>
    <ds:schemaRef ds:uri="http://schemas.microsoft.com/office/infopath/2007/PartnerControls"/>
    <ds:schemaRef ds:uri="http://purl.org/dc/terms/"/>
    <ds:schemaRef ds:uri="http://www.w3.org/XML/1998/namespace"/>
    <ds:schemaRef ds:uri="http://purl.org/dc/elements/1.1/"/>
    <ds:schemaRef ds:uri="http://schemas.microsoft.com/office/2006/documentManagement/types"/>
    <ds:schemaRef ds:uri="http://purl.org/dc/dcmitype/"/>
    <ds:schemaRef ds:uri="fee586e5-3c92-48eb-9898-42915e590ada"/>
    <ds:schemaRef ds:uri="http://schemas.microsoft.com/office/2006/metadata/properties"/>
  </ds:schemaRefs>
</ds:datastoreItem>
</file>

<file path=customXml/itemProps2.xml><?xml version="1.0" encoding="utf-8"?>
<ds:datastoreItem xmlns:ds="http://schemas.openxmlformats.org/officeDocument/2006/customXml" ds:itemID="{3469201C-D4CA-4918-A4FF-8ED15147EC4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ee586e5-3c92-48eb-9898-42915e590ad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14B32142-DE2C-423C-A302-95CAC214862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AzureEvent</Template>
  <TotalTime>446</TotalTime>
  <Words>674</Words>
  <Application>Microsoft Office PowerPoint</Application>
  <PresentationFormat>Widescreen</PresentationFormat>
  <Paragraphs>145</Paragraphs>
  <Slides>13</Slides>
  <Notes>6</Notes>
  <HiddenSlides>0</HiddenSlides>
  <MMClips>0</MMClips>
  <ScaleCrop>false</ScaleCrop>
  <HeadingPairs>
    <vt:vector size="8" baseType="variant">
      <vt:variant>
        <vt:lpstr>Fonts Used</vt:lpstr>
      </vt:variant>
      <vt:variant>
        <vt:i4>9</vt:i4>
      </vt:variant>
      <vt:variant>
        <vt:lpstr>Theme</vt:lpstr>
      </vt:variant>
      <vt:variant>
        <vt:i4>4</vt:i4>
      </vt:variant>
      <vt:variant>
        <vt:lpstr>Embedded OLE Servers</vt:lpstr>
      </vt:variant>
      <vt:variant>
        <vt:i4>1</vt:i4>
      </vt:variant>
      <vt:variant>
        <vt:lpstr>Slide Titles</vt:lpstr>
      </vt:variant>
      <vt:variant>
        <vt:i4>13</vt:i4>
      </vt:variant>
    </vt:vector>
  </HeadingPairs>
  <TitlesOfParts>
    <vt:vector size="27" baseType="lpstr">
      <vt:lpstr>Arial Unicode MS</vt:lpstr>
      <vt:lpstr>Arial</vt:lpstr>
      <vt:lpstr>Calibri</vt:lpstr>
      <vt:lpstr>Consolas</vt:lpstr>
      <vt:lpstr>Segoe UI</vt:lpstr>
      <vt:lpstr>Segoe UI Light</vt:lpstr>
      <vt:lpstr>Segoe UI Semibold</vt:lpstr>
      <vt:lpstr>Segoe UI Symbol</vt:lpstr>
      <vt:lpstr>Wingdings</vt:lpstr>
      <vt:lpstr>1_Azure Event</vt:lpstr>
      <vt:lpstr>Microsoft AzureCon 2015 Template - Color</vt:lpstr>
      <vt:lpstr>2_Microsoft AzureCon 2015 Template - Color</vt:lpstr>
      <vt:lpstr>1_Microsoft AzureCon 2015 Template - Color</vt:lpstr>
      <vt:lpstr>think-cell Slide</vt:lpstr>
      <vt:lpstr>Azure Dev Camp Closing</vt:lpstr>
      <vt:lpstr>Agenda</vt:lpstr>
      <vt:lpstr>PowerPoint Presentation</vt:lpstr>
      <vt:lpstr>Key Scenarios to get started with Microsoft Azure</vt:lpstr>
      <vt:lpstr>Key Scenarios to get started with Microsoft Azure</vt:lpstr>
      <vt:lpstr>Free one month trial</vt:lpstr>
      <vt:lpstr>Activate your MSDN Benefits…</vt:lpstr>
      <vt:lpstr>Visual Studio 2015: The editor for serious web dev</vt:lpstr>
      <vt:lpstr> Visual Studio Community 2015</vt:lpstr>
      <vt:lpstr>EVALULATE and WIN!   http://aka.ms/DevCloudFeb23AKL</vt:lpstr>
      <vt:lpstr>Thank you!</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Sidney Andrews</dc:creator>
  <cp:lastModifiedBy>Vishesh Oberoi</cp:lastModifiedBy>
  <cp:revision>12</cp:revision>
  <cp:lastPrinted>2014-03-26T17:46:13Z</cp:lastPrinted>
  <dcterms:created xsi:type="dcterms:W3CDTF">2015-04-24T22:03:05Z</dcterms:created>
  <dcterms:modified xsi:type="dcterms:W3CDTF">2016-02-23T03:22:31Z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0x0101004A821E223A3BC347949CC2419033DBE2</vt:lpwstr>
  </property>
  <property fmtid="{D5CDD505-2E9C-101B-9397-08002B2CF9AE}" pid="3" name="DocVizMetadataToken">
    <vt:lpwstr>300x191x1</vt:lpwstr>
  </property>
</Properties>
</file>